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2"/>
  </p:notesMasterIdLst>
  <p:sldIdLst>
    <p:sldId id="258" r:id="rId6"/>
    <p:sldId id="259" r:id="rId7"/>
    <p:sldId id="710" r:id="rId8"/>
    <p:sldId id="712" r:id="rId9"/>
    <p:sldId id="285" r:id="rId10"/>
    <p:sldId id="261" r:id="rId11"/>
    <p:sldId id="713" r:id="rId12"/>
    <p:sldId id="256" r:id="rId13"/>
    <p:sldId id="257" r:id="rId14"/>
    <p:sldId id="714" r:id="rId15"/>
    <p:sldId id="260" r:id="rId16"/>
    <p:sldId id="715" r:id="rId17"/>
    <p:sldId id="716" r:id="rId18"/>
    <p:sldId id="717" r:id="rId19"/>
    <p:sldId id="718" r:id="rId20"/>
    <p:sldId id="719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908F"/>
    <a:srgbClr val="F19C1C"/>
    <a:srgbClr val="5F3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B2C65C-2EBC-47E6-A548-116919DEC8D1}" v="21" dt="2026-06-26T13:14:14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Andersen" userId="46a91bf7-e8ec-4f26-a9ee-e8530b87444a" providerId="ADAL" clId="{61E2D152-032F-4BB2-8193-ED0034EF3CEF}"/>
    <pc:docChg chg="undo custSel addSld modSld sldOrd modMainMaster">
      <pc:chgData name="Ole Andersen" userId="46a91bf7-e8ec-4f26-a9ee-e8530b87444a" providerId="ADAL" clId="{61E2D152-032F-4BB2-8193-ED0034EF3CEF}" dt="2026-06-26T13:14:14.182" v="1422"/>
      <pc:docMkLst>
        <pc:docMk/>
      </pc:docMkLst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902455379" sldId="256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690949529" sldId="257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705825258" sldId="258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818535556" sldId="259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073797518" sldId="260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4242231028" sldId="261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0" sldId="285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2522324293" sldId="710"/>
        </pc:sldMkLst>
      </pc:sldChg>
      <pc:sldChg chg="modTransition">
        <pc:chgData name="Ole Andersen" userId="46a91bf7-e8ec-4f26-a9ee-e8530b87444a" providerId="ADAL" clId="{61E2D152-032F-4BB2-8193-ED0034EF3CEF}" dt="2026-06-26T13:14:14.182" v="1422"/>
        <pc:sldMkLst>
          <pc:docMk/>
          <pc:sldMk cId="3612479281" sldId="712"/>
        </pc:sldMkLst>
      </pc:sldChg>
      <pc:sldChg chg="addSp delSp modSp new mod ord modTransition setBg">
        <pc:chgData name="Ole Andersen" userId="46a91bf7-e8ec-4f26-a9ee-e8530b87444a" providerId="ADAL" clId="{61E2D152-032F-4BB2-8193-ED0034EF3CEF}" dt="2026-06-26T13:14:14.182" v="1422"/>
        <pc:sldMkLst>
          <pc:docMk/>
          <pc:sldMk cId="1943321804" sldId="713"/>
        </pc:sldMkLst>
        <pc:spChg chg="add del mod ord">
          <ac:chgData name="Ole Andersen" userId="46a91bf7-e8ec-4f26-a9ee-e8530b87444a" providerId="ADAL" clId="{61E2D152-032F-4BB2-8193-ED0034EF3CEF}" dt="2026-06-26T12:04:14.123" v="97" actId="478"/>
          <ac:spMkLst>
            <pc:docMk/>
            <pc:sldMk cId="1943321804" sldId="713"/>
            <ac:spMk id="4" creationId="{4E394F4A-47CB-A3CF-0AEA-38D7AE2D36AA}"/>
          </ac:spMkLst>
        </pc:spChg>
        <pc:spChg chg="add mod">
          <ac:chgData name="Ole Andersen" userId="46a91bf7-e8ec-4f26-a9ee-e8530b87444a" providerId="ADAL" clId="{61E2D152-032F-4BB2-8193-ED0034EF3CEF}" dt="2026-06-26T12:39:35.564" v="1103" actId="1035"/>
          <ac:spMkLst>
            <pc:docMk/>
            <pc:sldMk cId="1943321804" sldId="713"/>
            <ac:spMk id="9" creationId="{3DADD115-D752-03DB-A934-79C3EE5D1AC9}"/>
          </ac:spMkLst>
        </pc:spChg>
        <pc:spChg chg="add del mod">
          <ac:chgData name="Ole Andersen" userId="46a91bf7-e8ec-4f26-a9ee-e8530b87444a" providerId="ADAL" clId="{61E2D152-032F-4BB2-8193-ED0034EF3CEF}" dt="2026-06-26T12:35:56.391" v="922" actId="478"/>
          <ac:spMkLst>
            <pc:docMk/>
            <pc:sldMk cId="1943321804" sldId="713"/>
            <ac:spMk id="10" creationId="{B4C27CFE-2AE7-E807-B376-D49C01F8C617}"/>
          </ac:spMkLst>
        </pc:spChg>
        <pc:spChg chg="add del mod">
          <ac:chgData name="Ole Andersen" userId="46a91bf7-e8ec-4f26-a9ee-e8530b87444a" providerId="ADAL" clId="{61E2D152-032F-4BB2-8193-ED0034EF3CEF}" dt="2026-06-26T12:19:34.745" v="463" actId="478"/>
          <ac:spMkLst>
            <pc:docMk/>
            <pc:sldMk cId="1943321804" sldId="713"/>
            <ac:spMk id="11" creationId="{34F1208E-6E29-FC85-18B2-30E9753951A9}"/>
          </ac:spMkLst>
        </pc:spChg>
        <pc:spChg chg="add mod">
          <ac:chgData name="Ole Andersen" userId="46a91bf7-e8ec-4f26-a9ee-e8530b87444a" providerId="ADAL" clId="{61E2D152-032F-4BB2-8193-ED0034EF3CEF}" dt="2026-06-26T12:39:43.197" v="1112" actId="1035"/>
          <ac:spMkLst>
            <pc:docMk/>
            <pc:sldMk cId="1943321804" sldId="713"/>
            <ac:spMk id="13" creationId="{7F1A04E7-EB24-76C0-C65F-823F4B78DCD8}"/>
          </ac:spMkLst>
        </pc:spChg>
        <pc:spChg chg="add mod">
          <ac:chgData name="Ole Andersen" userId="46a91bf7-e8ec-4f26-a9ee-e8530b87444a" providerId="ADAL" clId="{61E2D152-032F-4BB2-8193-ED0034EF3CEF}" dt="2026-06-26T12:40:02.042" v="1113" actId="1076"/>
          <ac:spMkLst>
            <pc:docMk/>
            <pc:sldMk cId="1943321804" sldId="713"/>
            <ac:spMk id="14" creationId="{ABAB790B-3021-E004-54C6-DF195B4B3B3C}"/>
          </ac:spMkLst>
        </pc:spChg>
        <pc:picChg chg="add mod ord">
          <ac:chgData name="Ole Andersen" userId="46a91bf7-e8ec-4f26-a9ee-e8530b87444a" providerId="ADAL" clId="{61E2D152-032F-4BB2-8193-ED0034EF3CEF}" dt="2026-06-26T12:39:02.854" v="1031" actId="1036"/>
          <ac:picMkLst>
            <pc:docMk/>
            <pc:sldMk cId="1943321804" sldId="713"/>
            <ac:picMk id="3" creationId="{24033067-6364-E9CD-F956-9A0AEFE3DB5E}"/>
          </ac:picMkLst>
        </pc:picChg>
        <pc:picChg chg="add mod ord modCrop">
          <ac:chgData name="Ole Andersen" userId="46a91bf7-e8ec-4f26-a9ee-e8530b87444a" providerId="ADAL" clId="{61E2D152-032F-4BB2-8193-ED0034EF3CEF}" dt="2026-06-26T12:35:17.987" v="921" actId="166"/>
          <ac:picMkLst>
            <pc:docMk/>
            <pc:sldMk cId="1943321804" sldId="713"/>
            <ac:picMk id="6" creationId="{E6F2044F-F043-AA03-CA95-DD211594F2BF}"/>
          </ac:picMkLst>
        </pc:picChg>
        <pc:picChg chg="add del mod">
          <ac:chgData name="Ole Andersen" userId="46a91bf7-e8ec-4f26-a9ee-e8530b87444a" providerId="ADAL" clId="{61E2D152-032F-4BB2-8193-ED0034EF3CEF}" dt="2026-06-26T12:23:44.567" v="568" actId="478"/>
          <ac:picMkLst>
            <pc:docMk/>
            <pc:sldMk cId="1943321804" sldId="713"/>
            <ac:picMk id="16" creationId="{3BBC4AB1-F18F-9731-61FF-E752C52D6CFC}"/>
          </ac:picMkLst>
        </pc:picChg>
        <pc:picChg chg="add mod">
          <ac:chgData name="Ole Andersen" userId="46a91bf7-e8ec-4f26-a9ee-e8530b87444a" providerId="ADAL" clId="{61E2D152-032F-4BB2-8193-ED0034EF3CEF}" dt="2026-06-26T12:38:36.199" v="1012" actId="1076"/>
          <ac:picMkLst>
            <pc:docMk/>
            <pc:sldMk cId="1943321804" sldId="713"/>
            <ac:picMk id="18" creationId="{B8933165-967B-A90F-359B-44F7C1C4B36F}"/>
          </ac:picMkLst>
        </pc:picChg>
        <pc:picChg chg="add mod">
          <ac:chgData name="Ole Andersen" userId="46a91bf7-e8ec-4f26-a9ee-e8530b87444a" providerId="ADAL" clId="{61E2D152-032F-4BB2-8193-ED0034EF3CEF}" dt="2026-06-26T12:38:51.047" v="1013" actId="1076"/>
          <ac:picMkLst>
            <pc:docMk/>
            <pc:sldMk cId="1943321804" sldId="713"/>
            <ac:picMk id="20" creationId="{38DBAC30-F770-92CD-2DC8-9C17CFD18A0F}"/>
          </ac:picMkLst>
        </pc:picChg>
        <pc:picChg chg="add mod">
          <ac:chgData name="Ole Andersen" userId="46a91bf7-e8ec-4f26-a9ee-e8530b87444a" providerId="ADAL" clId="{61E2D152-032F-4BB2-8193-ED0034EF3CEF}" dt="2026-06-26T12:38:20.701" v="1010" actId="1076"/>
          <ac:picMkLst>
            <pc:docMk/>
            <pc:sldMk cId="1943321804" sldId="713"/>
            <ac:picMk id="22" creationId="{B9945788-8179-FF01-846F-0C7330B90922}"/>
          </ac:picMkLst>
        </pc:picChg>
        <pc:cxnChg chg="add del mod">
          <ac:chgData name="Ole Andersen" userId="46a91bf7-e8ec-4f26-a9ee-e8530b87444a" providerId="ADAL" clId="{61E2D152-032F-4BB2-8193-ED0034EF3CEF}" dt="2026-06-26T12:26:03.654" v="762" actId="478"/>
          <ac:cxnSpMkLst>
            <pc:docMk/>
            <pc:sldMk cId="1943321804" sldId="713"/>
            <ac:cxnSpMk id="8" creationId="{C3311B99-199A-8721-58C6-AFF18AC88C94}"/>
          </ac:cxnSpMkLst>
        </pc:cxnChg>
        <pc:cxnChg chg="add mod">
          <ac:chgData name="Ole Andersen" userId="46a91bf7-e8ec-4f26-a9ee-e8530b87444a" providerId="ADAL" clId="{61E2D152-032F-4BB2-8193-ED0034EF3CEF}" dt="2026-06-26T12:39:20.376" v="1093" actId="14100"/>
          <ac:cxnSpMkLst>
            <pc:docMk/>
            <pc:sldMk cId="1943321804" sldId="713"/>
            <ac:cxnSpMk id="24" creationId="{3F41C785-C5AB-BBD3-DF6E-FC8EB2185A33}"/>
          </ac:cxnSpMkLst>
        </pc:cxnChg>
      </pc:sldChg>
      <pc:sldChg chg="addSp delSp modSp new mod or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599847628" sldId="714"/>
        </pc:sldMkLst>
        <pc:spChg chg="add mod">
          <ac:chgData name="Ole Andersen" userId="46a91bf7-e8ec-4f26-a9ee-e8530b87444a" providerId="ADAL" clId="{61E2D152-032F-4BB2-8193-ED0034EF3CEF}" dt="2026-06-26T12:55:38.822" v="1259" actId="1076"/>
          <ac:spMkLst>
            <pc:docMk/>
            <pc:sldMk cId="599847628" sldId="714"/>
            <ac:spMk id="4" creationId="{13B274F4-52B6-5BA3-9063-6C237A9582C5}"/>
          </ac:spMkLst>
        </pc:spChg>
        <pc:spChg chg="add del mod">
          <ac:chgData name="Ole Andersen" userId="46a91bf7-e8ec-4f26-a9ee-e8530b87444a" providerId="ADAL" clId="{61E2D152-032F-4BB2-8193-ED0034EF3CEF}" dt="2026-06-26T12:54:31.244" v="1212" actId="478"/>
          <ac:spMkLst>
            <pc:docMk/>
            <pc:sldMk cId="599847628" sldId="714"/>
            <ac:spMk id="7" creationId="{1838396C-E3E3-6CCD-2ACC-48CB14E51990}"/>
          </ac:spMkLst>
        </pc:spChg>
        <pc:spChg chg="add mod">
          <ac:chgData name="Ole Andersen" userId="46a91bf7-e8ec-4f26-a9ee-e8530b87444a" providerId="ADAL" clId="{61E2D152-032F-4BB2-8193-ED0034EF3CEF}" dt="2026-06-26T13:06:26.580" v="1384" actId="20577"/>
          <ac:spMkLst>
            <pc:docMk/>
            <pc:sldMk cId="599847628" sldId="714"/>
            <ac:spMk id="9" creationId="{108B543A-3963-E7F2-5DA8-A7F8C062DBFB}"/>
          </ac:spMkLst>
        </pc:spChg>
        <pc:spChg chg="add mod">
          <ac:chgData name="Ole Andersen" userId="46a91bf7-e8ec-4f26-a9ee-e8530b87444a" providerId="ADAL" clId="{61E2D152-032F-4BB2-8193-ED0034EF3CEF}" dt="2026-06-26T13:03:53.170" v="1373" actId="1076"/>
          <ac:spMkLst>
            <pc:docMk/>
            <pc:sldMk cId="599847628" sldId="714"/>
            <ac:spMk id="10" creationId="{3F830017-F89D-4CAB-A6E6-6A80A2C854D5}"/>
          </ac:spMkLst>
        </pc:spChg>
        <pc:spChg chg="add del mod">
          <ac:chgData name="Ole Andersen" userId="46a91bf7-e8ec-4f26-a9ee-e8530b87444a" providerId="ADAL" clId="{61E2D152-032F-4BB2-8193-ED0034EF3CEF}" dt="2026-06-26T12:59:30.200" v="1317" actId="478"/>
          <ac:spMkLst>
            <pc:docMk/>
            <pc:sldMk cId="599847628" sldId="714"/>
            <ac:spMk id="11" creationId="{35E08A45-5A7C-670C-A03A-A95DA1928475}"/>
          </ac:spMkLst>
        </pc:spChg>
        <pc:spChg chg="add mod">
          <ac:chgData name="Ole Andersen" userId="46a91bf7-e8ec-4f26-a9ee-e8530b87444a" providerId="ADAL" clId="{61E2D152-032F-4BB2-8193-ED0034EF3CEF}" dt="2026-06-26T13:06:44.226" v="1388" actId="1037"/>
          <ac:spMkLst>
            <pc:docMk/>
            <pc:sldMk cId="599847628" sldId="714"/>
            <ac:spMk id="12" creationId="{2CC18A5E-1E42-BBCD-5F3A-504050DA8A01}"/>
          </ac:spMkLst>
        </pc:spChg>
        <pc:spChg chg="add del mod">
          <ac:chgData name="Ole Andersen" userId="46a91bf7-e8ec-4f26-a9ee-e8530b87444a" providerId="ADAL" clId="{61E2D152-032F-4BB2-8193-ED0034EF3CEF}" dt="2026-06-26T13:03:22.691" v="1370" actId="478"/>
          <ac:spMkLst>
            <pc:docMk/>
            <pc:sldMk cId="599847628" sldId="714"/>
            <ac:spMk id="13" creationId="{AA314548-DBF5-30FC-6BE3-B38C04E0F2E7}"/>
          </ac:spMkLst>
        </pc:spChg>
        <pc:spChg chg="add mod">
          <ac:chgData name="Ole Andersen" userId="46a91bf7-e8ec-4f26-a9ee-e8530b87444a" providerId="ADAL" clId="{61E2D152-032F-4BB2-8193-ED0034EF3CEF}" dt="2026-06-26T13:05:36.063" v="1383" actId="207"/>
          <ac:spMkLst>
            <pc:docMk/>
            <pc:sldMk cId="599847628" sldId="714"/>
            <ac:spMk id="15" creationId="{F98E9636-F223-576B-460F-3EBB00A22C64}"/>
          </ac:spMkLst>
        </pc:spChg>
        <pc:picChg chg="add mod">
          <ac:chgData name="Ole Andersen" userId="46a91bf7-e8ec-4f26-a9ee-e8530b87444a" providerId="ADAL" clId="{61E2D152-032F-4BB2-8193-ED0034EF3CEF}" dt="2026-06-26T12:49:27.733" v="1118" actId="26606"/>
          <ac:picMkLst>
            <pc:docMk/>
            <pc:sldMk cId="599847628" sldId="714"/>
            <ac:picMk id="3" creationId="{66A1D7FA-E7C4-909F-CC35-99BE148701FB}"/>
          </ac:picMkLst>
        </pc:picChg>
        <pc:picChg chg="add mod">
          <ac:chgData name="Ole Andersen" userId="46a91bf7-e8ec-4f26-a9ee-e8530b87444a" providerId="ADAL" clId="{61E2D152-032F-4BB2-8193-ED0034EF3CEF}" dt="2026-06-26T13:07:14.436" v="1389" actId="1076"/>
          <ac:picMkLst>
            <pc:docMk/>
            <pc:sldMk cId="599847628" sldId="714"/>
            <ac:picMk id="6" creationId="{1ECEF386-06A0-D911-0EFA-ADB2736D4259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48559628" sldId="715"/>
        </pc:sldMkLst>
        <pc:picChg chg="add mod">
          <ac:chgData name="Ole Andersen" userId="46a91bf7-e8ec-4f26-a9ee-e8530b87444a" providerId="ADAL" clId="{61E2D152-032F-4BB2-8193-ED0034EF3CEF}" dt="2026-06-26T13:09:21.029" v="1396" actId="26606"/>
          <ac:picMkLst>
            <pc:docMk/>
            <pc:sldMk cId="348559628" sldId="715"/>
            <ac:picMk id="3" creationId="{766EE254-6F5A-4ED6-61B4-491A452B8988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2583121028" sldId="716"/>
        </pc:sldMkLst>
        <pc:picChg chg="add mod">
          <ac:chgData name="Ole Andersen" userId="46a91bf7-e8ec-4f26-a9ee-e8530b87444a" providerId="ADAL" clId="{61E2D152-032F-4BB2-8193-ED0034EF3CEF}" dt="2026-06-26T13:09:37.702" v="1398" actId="26606"/>
          <ac:picMkLst>
            <pc:docMk/>
            <pc:sldMk cId="2583121028" sldId="716"/>
            <ac:picMk id="3" creationId="{8D898FB6-A019-0201-C338-4F6A8F4D2EFB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788849955" sldId="717"/>
        </pc:sldMkLst>
        <pc:picChg chg="add mod">
          <ac:chgData name="Ole Andersen" userId="46a91bf7-e8ec-4f26-a9ee-e8530b87444a" providerId="ADAL" clId="{61E2D152-032F-4BB2-8193-ED0034EF3CEF}" dt="2026-06-26T13:10:02.507" v="1400" actId="26606"/>
          <ac:picMkLst>
            <pc:docMk/>
            <pc:sldMk cId="3788849955" sldId="717"/>
            <ac:picMk id="3" creationId="{EF9D9350-398E-7C82-1DCA-EF97A4E7364E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2069133807" sldId="718"/>
        </pc:sldMkLst>
        <pc:picChg chg="add mod">
          <ac:chgData name="Ole Andersen" userId="46a91bf7-e8ec-4f26-a9ee-e8530b87444a" providerId="ADAL" clId="{61E2D152-032F-4BB2-8193-ED0034EF3CEF}" dt="2026-06-26T13:10:21.713" v="1402" actId="26606"/>
          <ac:picMkLst>
            <pc:docMk/>
            <pc:sldMk cId="2069133807" sldId="718"/>
            <ac:picMk id="3" creationId="{578ED74A-B356-346A-D2F8-21894A29382C}"/>
          </ac:picMkLst>
        </pc:picChg>
      </pc:sldChg>
      <pc:sldChg chg="addSp modSp new mod modTransition modClrScheme chgLayout">
        <pc:chgData name="Ole Andersen" userId="46a91bf7-e8ec-4f26-a9ee-e8530b87444a" providerId="ADAL" clId="{61E2D152-032F-4BB2-8193-ED0034EF3CEF}" dt="2026-06-26T13:14:14.182" v="1422"/>
        <pc:sldMkLst>
          <pc:docMk/>
          <pc:sldMk cId="3822250785" sldId="719"/>
        </pc:sldMkLst>
        <pc:picChg chg="add mod">
          <ac:chgData name="Ole Andersen" userId="46a91bf7-e8ec-4f26-a9ee-e8530b87444a" providerId="ADAL" clId="{61E2D152-032F-4BB2-8193-ED0034EF3CEF}" dt="2026-06-26T13:10:54.573" v="1404" actId="26606"/>
          <ac:picMkLst>
            <pc:docMk/>
            <pc:sldMk cId="3822250785" sldId="719"/>
            <ac:picMk id="3" creationId="{7CA3BE03-F02A-A4A0-4C45-5F731BC4C998}"/>
          </ac:picMkLst>
        </pc:picChg>
      </pc:sldChg>
      <pc:sldMasterChg chg="modTransition modSldLayout">
        <pc:chgData name="Ole Andersen" userId="46a91bf7-e8ec-4f26-a9ee-e8530b87444a" providerId="ADAL" clId="{61E2D152-032F-4BB2-8193-ED0034EF3CEF}" dt="2026-06-26T13:14:14.182" v="1422"/>
        <pc:sldMasterMkLst>
          <pc:docMk/>
          <pc:sldMasterMk cId="1376804507" sldId="2147483648"/>
        </pc:sldMasterMkLst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866690805" sldId="214748364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22948881" sldId="2147483650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462851023" sldId="214748365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1550750018" sldId="214748365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266080434" sldId="214748365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818903349" sldId="214748365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4238173617" sldId="214748365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809496869" sldId="214748365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178036753" sldId="214748365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2050890920" sldId="214748365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376804507" sldId="2147483648"/>
            <pc:sldLayoutMk cId="3150256616" sldId="2147483659"/>
          </pc:sldLayoutMkLst>
        </pc:sldLayoutChg>
      </pc:sldMasterChg>
      <pc:sldMasterChg chg="modTransition modSldLayout">
        <pc:chgData name="Ole Andersen" userId="46a91bf7-e8ec-4f26-a9ee-e8530b87444a" providerId="ADAL" clId="{61E2D152-032F-4BB2-8193-ED0034EF3CEF}" dt="2026-06-26T13:14:14.182" v="1422"/>
        <pc:sldMasterMkLst>
          <pc:docMk/>
          <pc:sldMasterMk cId="1563304250" sldId="2147483660"/>
        </pc:sldMasterMkLst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555025639" sldId="214748366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176594680" sldId="214748366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898846944" sldId="214748366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79509001" sldId="214748366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409733188" sldId="214748366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4223203459" sldId="214748366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010667246" sldId="214748366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072817093" sldId="214748366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4136535933" sldId="214748366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641076342" sldId="2147483670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873788840" sldId="2147483671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653528617" sldId="2147483672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877575815" sldId="2147483673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859194599" sldId="2147483674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813345148" sldId="2147483675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3855840450" sldId="2147483676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003616312" sldId="2147483677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1372369082" sldId="2147483678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2632269526" sldId="2147483679"/>
          </pc:sldLayoutMkLst>
        </pc:sldLayoutChg>
        <pc:sldLayoutChg chg="modTransition">
          <pc:chgData name="Ole Andersen" userId="46a91bf7-e8ec-4f26-a9ee-e8530b87444a" providerId="ADAL" clId="{61E2D152-032F-4BB2-8193-ED0034EF3CEF}" dt="2026-06-26T13:14:14.182" v="1422"/>
          <pc:sldLayoutMkLst>
            <pc:docMk/>
            <pc:sldMasterMk cId="1563304250" sldId="2147483660"/>
            <pc:sldLayoutMk cId="723018079" sldId="214748368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B48-560E-499F-B078-F148E0BF89E9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2DE52-533B-4F7C-9363-47B910EB304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5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2DE52-533B-4F7C-9363-47B910EB304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935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2DE52-533B-4F7C-9363-47B910EB304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061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7D76-6CB1-9887-311C-44BE99217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A9688A3-F5AD-0D70-A293-C7554A9A60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2C13DC-57E4-509F-6C02-2A62E15E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D3048F-01CD-C55C-EA77-BF44336F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2C0EDA-F6ED-6D4A-B02E-CCBD6A78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69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047E8A-6B20-7BD0-F2CC-A9A95FAE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652421-A762-0369-E38D-FD7C70260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19AAE8-B499-CCC4-4921-8A20A8AA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E12BB2-9226-7A73-F61D-74CB43F19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103D88-319A-B012-FB72-C9B22E98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4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DAEED-54A9-809C-FD72-A07C1D330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85FC1B-47FA-962E-2EE1-150A6C2CC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C8C710-F4D4-97B1-00FD-D919943D2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9A7CEC-D64A-974B-E2F1-96B953BF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582A728-5D70-4BBD-65E9-9AA25BDE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851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D6D476-1732-57A6-A4B7-32055079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F509D2-09ED-779C-AC55-DB1716E2D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CB4303B-20C9-936D-D7F9-059C77442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956C68-0E2C-B0F1-EDCE-DDAD7785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F1EB6F-8414-FB63-6198-51D798178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53D036-CA10-F05C-D3A4-05634B29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75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2163AD-1B6F-A98D-4FCF-D77342F45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C7F33E-F68A-1195-5AC1-2E3D87F99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6A9AEAE-C73F-99A2-CB9C-FBD16A2C3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888182-F3D7-9C70-6F98-A683A4F56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A3A4743-F711-3BB8-4790-E2413C553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1AFF3A1-F02C-07FF-A088-AAD6FADC6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614113F-B4F7-2853-9862-EC125CBC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8140B9D-C439-4FBA-4375-58977F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6080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1C84CB-493F-3A90-FBD7-0E364312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73A5457-590C-457E-D798-FFB9943CA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D8676DA-6BFF-C842-3EC4-8F043E53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DD2AD9D-8D1A-C76C-FD61-0DAC6C4F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90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AB97BB5-8C55-ADE3-A4FE-9CB91ED5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78ABD6A-410F-B162-CE50-CCCBF2D2F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CA481DD-D3A7-E157-C811-1924A85A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173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D09B1D-4A82-6522-2CEB-F65F57D4E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804156-4638-4BB1-EB09-EFFDA6804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DB04582-1069-7D58-C937-BAA25564A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116FAE-3093-800B-8C0E-22D57CE1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CA309F5-CB42-3C5C-F45B-F45507ADA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405B688-E4B3-1E47-A009-F55FE52B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496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6C8FA0-BCBA-62EE-E255-0B1DD8901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D6E733-1099-CD81-0496-3C14D997E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23EF575-4758-39F4-E1EC-1023650DA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2871D4-9C29-860B-9044-1FBECF94C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6E7F42-9F94-580C-7543-EDE08BE5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C96133-C95E-82EB-827D-62DF2FEF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03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E7BFA0-5B5E-BC3C-08A0-B72BD2F46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CE9519-992E-60F3-1F33-166CF96DA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7B8CD1-E984-3156-52B3-8B9A61CF2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CDED0C-D0D3-9645-2C94-BF656D5F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84D658-917B-80E2-B343-A998778F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089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08D49F5-BFCC-82AC-959E-1D7C7A18E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125967C-2CD2-240F-F6AF-6B03D3452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3E119E-414E-D628-420D-A57FBE91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7C7CF8-061F-B130-D703-1BC66A973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26541E-2E4F-6BE5-CEFB-BD82DA066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25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5025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59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846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50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9733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203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066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81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6535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107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3788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3528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575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194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345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5F22E-26D9-48D2-93AD-A7FDC70C457F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1048" y="6486708"/>
            <a:ext cx="243657" cy="241092"/>
          </a:xfrm>
        </p:spPr>
        <p:txBody>
          <a:bodyPr/>
          <a:lstStyle/>
          <a:p>
            <a:fld id="{ABCCB482-B8D8-487E-B1B7-99CF7143015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0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6EE6F3F-63EB-5C0E-2307-3B7CBBA1C3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437" y="400486"/>
            <a:ext cx="9467127" cy="2527911"/>
          </a:xfrm>
        </p:spPr>
        <p:txBody>
          <a:bodyPr anchor="b">
            <a:noAutofit/>
          </a:bodyPr>
          <a:lstStyle>
            <a:lvl1pPr algn="ctr">
              <a:spcBef>
                <a:spcPts val="10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517-30B0-BC62-0422-F995FB9189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2075" y="3738623"/>
            <a:ext cx="9467850" cy="2527911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03616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762000"/>
            <a:ext cx="5066250" cy="2900680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836803-D9E6-3DF1-3B90-1E7E677CC7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6086167" y="-22225"/>
            <a:ext cx="6080760" cy="6902450"/>
          </a:xfrm>
          <a:prstGeom prst="parallelogram">
            <a:avLst/>
          </a:prstGeom>
          <a:ln>
            <a:noFill/>
          </a:ln>
        </p:spPr>
        <p:txBody>
          <a:bodyPr lIns="0" tIns="0">
            <a:normAutofit/>
          </a:bodyPr>
          <a:lstStyle>
            <a:lvl1pPr marL="0" indent="0" algn="l">
              <a:buNone/>
              <a:defRPr sz="20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7600" y="4145280"/>
            <a:ext cx="5066250" cy="6908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200000" scaled="0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7236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816" y="457200"/>
            <a:ext cx="4837176" cy="1993392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CBAD6-FC79-B2BB-0B67-26429A6D4C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882" y="0"/>
            <a:ext cx="6115050" cy="6858000"/>
          </a:xfrm>
          <a:prstGeom prst="parallelogram">
            <a:avLst/>
          </a:prstGeom>
          <a:ln>
            <a:noFill/>
          </a:ln>
        </p:spPr>
        <p:txBody>
          <a:bodyPr tIns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62818" y="2752344"/>
            <a:ext cx="4837174" cy="3136392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796A3-781D-5244-DAB8-2D6EE0AC3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2817" y="6303964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632269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9144000" cy="22860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5199"/>
            <a:ext cx="9144000" cy="683219"/>
          </a:xfrm>
          <a:gradFill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23018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D2962F-85FD-FD1A-76E2-3BBA7087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B047A0-3287-EAA0-BAE5-2C20D454C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BB54DF-CFBE-1D67-D2D8-C68D1CAFC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0D583-F32E-4E13-8B5D-3251979223C1}" type="datetimeFigureOut">
              <a:rPr lang="nb-NO" smtClean="0"/>
              <a:t>09.07.2026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EBFD0D-21AE-EDE5-6EF2-44C13EAD6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5305FA7-445D-B27D-4DCA-398FE9615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45FE1-AF80-4F29-89E2-D3720415D69B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80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92100">
              <a:lnSpc>
                <a:spcPct val="100000"/>
              </a:lnSpc>
              <a:spcBef>
                <a:spcPts val="0"/>
              </a:spcBef>
              <a:defRPr sz="9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304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marL="0" marR="0" indent="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eaLnBrk="1" latinLnBrk="0" hangingPunct="1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B57C706-1256-69EB-0DCF-B212E63FAF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27" y="643466"/>
            <a:ext cx="1076534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2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30F0B7-5CD6-4A8B-EBE4-26EDEA6D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824C2D2-A742-0F11-DBB1-3F1202CF3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78" y="4876800"/>
            <a:ext cx="5203224" cy="104999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64666E2E-CADC-24D5-645B-998B92A1C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9" y="3635870"/>
            <a:ext cx="3003390" cy="30043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EA65DFD-83C3-8B92-033C-BD8F731325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747" y="3903688"/>
            <a:ext cx="2665807" cy="239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53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E1B1-E9D6-8B78-62F5-BE85BA730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Rectangle">
            <a:extLst>
              <a:ext uri="{FF2B5EF4-FFF2-40B4-BE49-F238E27FC236}">
                <a16:creationId xmlns:a16="http://schemas.microsoft.com/office/drawing/2014/main" id="{4F7098BA-B5A8-4B56-D2A7-2E4BCE09D06F}"/>
              </a:ext>
            </a:extLst>
          </p:cNvPr>
          <p:cNvSpPr/>
          <p:nvPr/>
        </p:nvSpPr>
        <p:spPr>
          <a:xfrm>
            <a:off x="7041663" y="-48228"/>
            <a:ext cx="5150337" cy="6895160"/>
          </a:xfrm>
          <a:prstGeom prst="rect">
            <a:avLst/>
          </a:prstGeom>
          <a:solidFill>
            <a:srgbClr val="C0544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pic>
        <p:nvPicPr>
          <p:cNvPr id="386" name="long-shot-with-family-from.jpg" descr="long-shot-with-family-from.jpg">
            <a:extLst>
              <a:ext uri="{FF2B5EF4-FFF2-40B4-BE49-F238E27FC236}">
                <a16:creationId xmlns:a16="http://schemas.microsoft.com/office/drawing/2014/main" id="{57F63972-1881-C696-9A30-145C08938E3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4069" t="7858" r="27849" b="7858"/>
          <a:stretch>
            <a:fillRect/>
          </a:stretch>
        </p:blipFill>
        <p:spPr>
          <a:xfrm flipH="1">
            <a:off x="0" y="-11068"/>
            <a:ext cx="7081284" cy="6858000"/>
          </a:xfrm>
          <a:prstGeom prst="rect">
            <a:avLst/>
          </a:prstGeom>
        </p:spPr>
      </p:pic>
      <p:pic>
        <p:nvPicPr>
          <p:cNvPr id="387" name="Image" descr="Image">
            <a:extLst>
              <a:ext uri="{FF2B5EF4-FFF2-40B4-BE49-F238E27FC236}">
                <a16:creationId xmlns:a16="http://schemas.microsoft.com/office/drawing/2014/main" id="{0C040DD9-4AA9-5059-C680-BE958D982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348" y="5270555"/>
            <a:ext cx="2778348" cy="135521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kstSylinder 4">
            <a:extLst>
              <a:ext uri="{FF2B5EF4-FFF2-40B4-BE49-F238E27FC236}">
                <a16:creationId xmlns:a16="http://schemas.microsoft.com/office/drawing/2014/main" id="{CEBE12A8-AAD2-D5BF-D816-0C38A1DE8789}"/>
              </a:ext>
            </a:extLst>
          </p:cNvPr>
          <p:cNvSpPr txBox="1"/>
          <p:nvPr/>
        </p:nvSpPr>
        <p:spPr>
          <a:xfrm>
            <a:off x="7316764" y="65896"/>
            <a:ext cx="4639757" cy="4329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Vi ser…</a:t>
            </a: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Neste generasjon utrustet for misjon!</a:t>
            </a:r>
            <a:endParaRPr lang="en-US" sz="2200" kern="0" dirty="0">
              <a:solidFill>
                <a:srgbClr val="FFFFFF"/>
              </a:solidFill>
              <a:latin typeface="Alcyone" pitchFamily="50" charset="0"/>
              <a:sym typeface="Helvetica Neue"/>
            </a:endParaRP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Familier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;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som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gjør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 Jesus </a:t>
            </a:r>
            <a:r>
              <a:rPr lang="en-US" sz="2200" kern="0" dirty="0" err="1">
                <a:solidFill>
                  <a:srgbClr val="FFFFFF"/>
                </a:solidFill>
                <a:latin typeface="Alcyone" pitchFamily="50" charset="0"/>
                <a:sym typeface="Helvetica Neue"/>
              </a:rPr>
              <a:t>kjent</a:t>
            </a:r>
            <a:r>
              <a:rPr lang="en-US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!</a:t>
            </a:r>
          </a:p>
          <a:p>
            <a:pPr algn="ctr" defTabSz="1219169" hangingPunct="0">
              <a:lnSpc>
                <a:spcPct val="150000"/>
              </a:lnSpc>
              <a:spcBef>
                <a:spcPts val="2250"/>
              </a:spcBef>
            </a:pPr>
            <a:r>
              <a:rPr lang="nb-NO" sz="2200" kern="0" dirty="0">
                <a:solidFill>
                  <a:srgbClr val="FFFFFF"/>
                </a:solidFill>
                <a:latin typeface="Alcyone" pitchFamily="50" charset="0"/>
                <a:sym typeface="Helvetica Neue"/>
              </a:rPr>
              <a:t>Styrkede familier og ekteskap gjennom Familieløftet! </a:t>
            </a:r>
          </a:p>
        </p:txBody>
      </p:sp>
    </p:spTree>
    <p:extLst>
      <p:ext uri="{BB962C8B-B14F-4D97-AF65-F5344CB8AC3E}">
        <p14:creationId xmlns:p14="http://schemas.microsoft.com/office/powerpoint/2010/main" val="2522324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B4073-221E-7745-335D-D425D4E5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fields-gold-shot-happy-family-out-morning-walk-together.jpg" descr="fields-gold-shot-happy-family-out-morning-walk-together.jpg">
            <a:extLst>
              <a:ext uri="{FF2B5EF4-FFF2-40B4-BE49-F238E27FC236}">
                <a16:creationId xmlns:a16="http://schemas.microsoft.com/office/drawing/2014/main" id="{15A87756-48CD-9D55-68EA-1BCFD4BF1D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17"/>
          <a:stretch>
            <a:fillRect/>
          </a:stretch>
        </p:blipFill>
        <p:spPr>
          <a:xfrm>
            <a:off x="0" y="1965842"/>
            <a:ext cx="12192000" cy="7411403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Group">
            <a:extLst>
              <a:ext uri="{FF2B5EF4-FFF2-40B4-BE49-F238E27FC236}">
                <a16:creationId xmlns:a16="http://schemas.microsoft.com/office/drawing/2014/main" id="{303A5FF1-970C-DF42-223A-C094337C774D}"/>
              </a:ext>
            </a:extLst>
          </p:cNvPr>
          <p:cNvSpPr txBox="1"/>
          <p:nvPr/>
        </p:nvSpPr>
        <p:spPr>
          <a:xfrm>
            <a:off x="712457" y="79398"/>
            <a:ext cx="11660472" cy="1229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/>
          <a:lstStyle>
            <a:lvl1pPr>
              <a:lnSpc>
                <a:spcPct val="150000"/>
              </a:lnSpc>
              <a:defRPr sz="16900"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</a:lstStyle>
          <a:p>
            <a:r>
              <a:rPr lang="nb-NO" sz="5400" dirty="0">
                <a:latin typeface="Alcyone" pitchFamily="50" charset="0"/>
              </a:rPr>
              <a:t>Guds trofasthet gjennom 50 år!</a:t>
            </a:r>
            <a:endParaRPr sz="5400" dirty="0">
              <a:latin typeface="Alcyone" pitchFamily="50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6BF15A6-CBC7-C937-D76B-A6EF001F8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457" y="1897693"/>
            <a:ext cx="861162" cy="1201909"/>
          </a:xfrm>
          <a:prstGeom prst="rect">
            <a:avLst/>
          </a:prstGeom>
        </p:spPr>
      </p:pic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C6762D08-8F37-61E2-86A9-5710E460DEEA}"/>
              </a:ext>
            </a:extLst>
          </p:cNvPr>
          <p:cNvCxnSpPr>
            <a:cxnSpLocks/>
          </p:cNvCxnSpPr>
          <p:nvPr/>
        </p:nvCxnSpPr>
        <p:spPr>
          <a:xfrm>
            <a:off x="244548" y="1811993"/>
            <a:ext cx="11483164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B8E95A6-F864-5FC0-B245-3123A98E3E3F}"/>
              </a:ext>
            </a:extLst>
          </p:cNvPr>
          <p:cNvSpPr txBox="1"/>
          <p:nvPr/>
        </p:nvSpPr>
        <p:spPr>
          <a:xfrm>
            <a:off x="244548" y="1217296"/>
            <a:ext cx="11302410" cy="5401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nb-NO" sz="1400" dirty="0">
                <a:solidFill>
                  <a:srgbClr val="000000"/>
                </a:solidFill>
                <a:sym typeface="Helvetica Neue"/>
              </a:rPr>
              <a:t>1976                              1986                               1996                                2006                                2016                              2026 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2E968DE-9E1F-87CD-021F-34157A559A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004" r="26714" b="24682"/>
          <a:stretch>
            <a:fillRect/>
          </a:stretch>
        </p:blipFill>
        <p:spPr>
          <a:xfrm>
            <a:off x="4462994" y="1880142"/>
            <a:ext cx="2041841" cy="7761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646CD85-F9E0-3E5B-5606-0B06DB9CD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7920" y="1847788"/>
            <a:ext cx="2786114" cy="101812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6DDA1448-A987-9698-071C-47C746EAEA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034" y="1899435"/>
            <a:ext cx="1870638" cy="9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79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view-funny-family-motorbike.jpg" descr="view-funny-family-motorbi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732" y="-167191"/>
            <a:ext cx="12833463" cy="71923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8" name="Group"/>
          <p:cNvGrpSpPr/>
          <p:nvPr/>
        </p:nvGrpSpPr>
        <p:grpSpPr>
          <a:xfrm>
            <a:off x="-233747" y="4803055"/>
            <a:ext cx="12659494" cy="2334476"/>
            <a:chOff x="0" y="0"/>
            <a:chExt cx="25318986" cy="4668949"/>
          </a:xfrm>
        </p:grpSpPr>
        <p:sp>
          <p:nvSpPr>
            <p:cNvPr id="376" name="Rectangle"/>
            <p:cNvSpPr/>
            <p:nvPr/>
          </p:nvSpPr>
          <p:spPr>
            <a:xfrm>
              <a:off x="0" y="1957210"/>
              <a:ext cx="25318987" cy="2711740"/>
            </a:xfrm>
            <a:prstGeom prst="rect">
              <a:avLst/>
            </a:prstGeom>
            <a:solidFill>
              <a:srgbClr val="2E677D">
                <a:alpha val="700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77" name="Rectangle"/>
            <p:cNvSpPr/>
            <p:nvPr/>
          </p:nvSpPr>
          <p:spPr>
            <a:xfrm>
              <a:off x="0" y="0"/>
              <a:ext cx="25318987" cy="1964964"/>
            </a:xfrm>
            <a:prstGeom prst="rect">
              <a:avLst/>
            </a:prstGeom>
            <a:solidFill>
              <a:srgbClr val="E6A040">
                <a:alpha val="700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379" name="eventyr  med Gud"/>
          <p:cNvSpPr txBox="1"/>
          <p:nvPr/>
        </p:nvSpPr>
        <p:spPr>
          <a:xfrm>
            <a:off x="5977794" y="4861817"/>
            <a:ext cx="6240463" cy="1847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r">
              <a:lnSpc>
                <a:spcPct val="60000"/>
              </a:lnSpc>
              <a:defRPr sz="19100" cap="all">
                <a:solidFill>
                  <a:srgbClr val="FFFFFF"/>
                </a:solidFill>
                <a:latin typeface="Alcyone Black"/>
                <a:ea typeface="Alcyone Black"/>
                <a:cs typeface="Alcyone Black"/>
                <a:sym typeface="Alcyone Black"/>
              </a:defRPr>
            </a:pPr>
            <a:r>
              <a:rPr sz="9550"/>
              <a:t>eventyr </a:t>
            </a:r>
            <a:br>
              <a:rPr sz="9550"/>
            </a:br>
            <a:r>
              <a:rPr sz="9550"/>
              <a:t>med Gud</a:t>
            </a:r>
          </a:p>
        </p:txBody>
      </p:sp>
      <p:pic>
        <p:nvPicPr>
          <p:cNvPr id="38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52" y="4982181"/>
            <a:ext cx="3121913" cy="152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43FA12C3-670D-6F45-2765-3115405A3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3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90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4033067-6364-E9CD-F956-9A0AEFE3D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3349"/>
            <a:ext cx="8991600" cy="1939264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DADD115-D752-03DB-A934-79C3EE5D1AC9}"/>
              </a:ext>
            </a:extLst>
          </p:cNvPr>
          <p:cNvSpPr txBox="1"/>
          <p:nvPr/>
        </p:nvSpPr>
        <p:spPr>
          <a:xfrm>
            <a:off x="595119" y="1455952"/>
            <a:ext cx="7736079" cy="15106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6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bin Sketch" panose="020B0503050202020004" pitchFamily="34" charset="0"/>
                <a:sym typeface="Helvetica Neue"/>
              </a:rPr>
              <a:t>Ektepar</a:t>
            </a:r>
            <a:r>
              <a:rPr kumimoji="0" lang="da-DK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bin Sketch" panose="020B0503050202020004" pitchFamily="34" charset="0"/>
                <a:sym typeface="Helvetica Neue"/>
              </a:rPr>
              <a:t>-coaching kurs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7F1A04E7-EB24-76C0-C65F-823F4B78DCD8}"/>
              </a:ext>
            </a:extLst>
          </p:cNvPr>
          <p:cNvSpPr txBox="1"/>
          <p:nvPr/>
        </p:nvSpPr>
        <p:spPr>
          <a:xfrm>
            <a:off x="595119" y="3117575"/>
            <a:ext cx="648208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Styrk eget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ekteskab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  <a:p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Rekk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ut til andre</a:t>
            </a:r>
          </a:p>
          <a:p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Gjør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en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forskjell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BAB790B-3021-E004-54C6-DF195B4B3B3C}"/>
              </a:ext>
            </a:extLst>
          </p:cNvPr>
          <p:cNvSpPr txBox="1"/>
          <p:nvPr/>
        </p:nvSpPr>
        <p:spPr>
          <a:xfrm>
            <a:off x="3994129" y="3106549"/>
            <a:ext cx="4337069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8 online </a:t>
            </a:r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sesjoner</a:t>
            </a:r>
            <a:endParaRPr lang="da-DK" sz="3200" dirty="0">
              <a:solidFill>
                <a:schemeClr val="bg1"/>
              </a:solidFill>
              <a:latin typeface="Aptos Light" panose="020B0004020202020204" pitchFamily="34" charset="0"/>
            </a:endParaRPr>
          </a:p>
          <a:p>
            <a:pPr algn="r"/>
            <a:r>
              <a:rPr lang="da-DK" sz="3200" dirty="0" err="1">
                <a:solidFill>
                  <a:schemeClr val="bg1"/>
                </a:solidFill>
                <a:latin typeface="Aptos Light" panose="020B0004020202020204" pitchFamily="34" charset="0"/>
              </a:rPr>
              <a:t>Motta</a:t>
            </a:r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 coaching</a:t>
            </a:r>
          </a:p>
          <a:p>
            <a:pPr algn="r"/>
            <a:r>
              <a:rPr lang="da-DK" sz="3200" dirty="0">
                <a:solidFill>
                  <a:schemeClr val="bg1"/>
                </a:solidFill>
                <a:latin typeface="Aptos Light" panose="020B0004020202020204" pitchFamily="34" charset="0"/>
              </a:rPr>
              <a:t>Lær å coache andre par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B8933165-967B-A90F-359B-44F7C1C4B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12" y="4778636"/>
            <a:ext cx="2186357" cy="1967999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38DBAC30-F770-92CD-2DC8-9C17CFD18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927" y="4738340"/>
            <a:ext cx="2511475" cy="1951689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B9945788-8179-FF01-846F-0C7330B909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660" y="4738340"/>
            <a:ext cx="1795028" cy="1795028"/>
          </a:xfrm>
          <a:prstGeom prst="rect">
            <a:avLst/>
          </a:prstGeom>
        </p:spPr>
      </p:pic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3F41C785-C5AB-BBD3-DF6E-FC8EB2185A33}"/>
              </a:ext>
            </a:extLst>
          </p:cNvPr>
          <p:cNvCxnSpPr>
            <a:cxnSpLocks/>
          </p:cNvCxnSpPr>
          <p:nvPr/>
        </p:nvCxnSpPr>
        <p:spPr>
          <a:xfrm>
            <a:off x="11525327" y="1089960"/>
            <a:ext cx="666673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E6F2044F-F043-AA03-CA95-DD211594F2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38544"/>
          <a:stretch>
            <a:fillRect/>
          </a:stretch>
        </p:blipFill>
        <p:spPr>
          <a:xfrm rot="369401">
            <a:off x="8910000" y="-151478"/>
            <a:ext cx="2708941" cy="4127619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332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E08341-FEDE-62BD-8AD0-D5A902593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6377F1E-642B-B38D-E764-D7B67D5425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AD52D49-9803-906C-5D1C-8DF972D96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5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ACC9E0-5076-8AF1-6157-DBDA09BB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303CE885-07D1-846E-4DB7-C706B939D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BD4B56-B586-CAF1-054F-093C44DD4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3"/>
            <a:ext cx="12192000" cy="684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9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6A1D7FA-E7C4-909F-CC35-99BE14870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>
            <a:fillRect/>
          </a:stretch>
        </p:blipFill>
        <p:spPr>
          <a:xfrm>
            <a:off x="-21" y="5773"/>
            <a:ext cx="12191980" cy="6857990"/>
          </a:xfrm>
          <a:prstGeom prst="rect">
            <a:avLst/>
          </a:prstGeom>
          <a:noFill/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13B274F4-52B6-5BA3-9063-6C237A9582C5}"/>
              </a:ext>
            </a:extLst>
          </p:cNvPr>
          <p:cNvSpPr/>
          <p:nvPr/>
        </p:nvSpPr>
        <p:spPr>
          <a:xfrm>
            <a:off x="-21" y="4904959"/>
            <a:ext cx="12192001" cy="196794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ECEF386-06A0-D911-0EFA-ADB2736D4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5" y="5335511"/>
            <a:ext cx="5194255" cy="1048183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108B543A-3963-E7F2-5DA8-A7F8C062DBFB}"/>
              </a:ext>
            </a:extLst>
          </p:cNvPr>
          <p:cNvSpPr txBox="1"/>
          <p:nvPr/>
        </p:nvSpPr>
        <p:spPr>
          <a:xfrm>
            <a:off x="5768490" y="5261710"/>
            <a:ext cx="5637589" cy="12544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>
              <a:lnSpc>
                <a:spcPts val="4800"/>
              </a:lnSpc>
            </a:pPr>
            <a:r>
              <a:rPr lang="da-DK" sz="3200" dirty="0" err="1">
                <a:latin typeface="Alcyone Light" pitchFamily="50" charset="0"/>
              </a:rPr>
              <a:t>Ektepar</a:t>
            </a:r>
            <a:r>
              <a:rPr lang="da-DK" sz="3200" dirty="0">
                <a:latin typeface="Alcyone Light" pitchFamily="50" charset="0"/>
              </a:rPr>
              <a:t> helg16–18.oktober</a:t>
            </a:r>
          </a:p>
          <a:p>
            <a:pPr algn="r">
              <a:lnSpc>
                <a:spcPts val="4800"/>
              </a:lnSpc>
            </a:pPr>
            <a:r>
              <a:rPr lang="da-DK" sz="3200" b="1" dirty="0" err="1">
                <a:latin typeface="Alcyone Light" pitchFamily="50" charset="0"/>
              </a:rPr>
              <a:t>Innvik</a:t>
            </a:r>
            <a:r>
              <a:rPr lang="da-DK" sz="3200" b="1" dirty="0">
                <a:latin typeface="Alcyone Light" pitchFamily="50" charset="0"/>
              </a:rPr>
              <a:t> </a:t>
            </a:r>
            <a:r>
              <a:rPr lang="da-DK" sz="3200" b="1" dirty="0" err="1">
                <a:latin typeface="Alcyone Light" pitchFamily="50" charset="0"/>
              </a:rPr>
              <a:t>Fjordhotell</a:t>
            </a:r>
            <a:endParaRPr lang="da-DK" sz="3200" b="1" dirty="0">
              <a:latin typeface="Alcyone Light" pitchFamily="50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F830017-F89D-4CAB-A6E6-6A80A2C854D5}"/>
              </a:ext>
            </a:extLst>
          </p:cNvPr>
          <p:cNvSpPr/>
          <p:nvPr/>
        </p:nvSpPr>
        <p:spPr>
          <a:xfrm rot="21146272">
            <a:off x="1098717" y="-250156"/>
            <a:ext cx="3021496" cy="4032000"/>
          </a:xfrm>
          <a:prstGeom prst="rect">
            <a:avLst/>
          </a:prstGeom>
          <a:solidFill>
            <a:srgbClr val="5D908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CC18A5E-1E42-BBCD-5F3A-504050DA8A01}"/>
              </a:ext>
            </a:extLst>
          </p:cNvPr>
          <p:cNvSpPr/>
          <p:nvPr/>
        </p:nvSpPr>
        <p:spPr>
          <a:xfrm>
            <a:off x="1314961" y="190581"/>
            <a:ext cx="2520000" cy="25200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 cap="flat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F98E9636-F223-576B-460F-3EBB00A22C64}"/>
              </a:ext>
            </a:extLst>
          </p:cNvPr>
          <p:cNvSpPr txBox="1"/>
          <p:nvPr/>
        </p:nvSpPr>
        <p:spPr>
          <a:xfrm rot="21141216">
            <a:off x="1300880" y="3009349"/>
            <a:ext cx="303731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da-DK" dirty="0">
                <a:solidFill>
                  <a:schemeClr val="bg1"/>
                </a:solidFill>
                <a:latin typeface="Alcyone" pitchFamily="50" charset="0"/>
              </a:rPr>
              <a:t>Karen og Ole Andersen</a:t>
            </a:r>
          </a:p>
          <a:p>
            <a:pPr algn="ctr"/>
            <a:r>
              <a:rPr lang="da-DK" dirty="0">
                <a:solidFill>
                  <a:schemeClr val="bg1"/>
                </a:solidFill>
                <a:latin typeface="Alcyone" pitchFamily="50" charset="0"/>
              </a:rPr>
              <a:t>Underviser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17AF259-2374-34C9-AC0B-114C20CDDEB2}"/>
              </a:ext>
            </a:extLst>
          </p:cNvPr>
          <p:cNvSpPr/>
          <p:nvPr/>
        </p:nvSpPr>
        <p:spPr>
          <a:xfrm>
            <a:off x="8587284" y="4295744"/>
            <a:ext cx="2232000" cy="720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6D85736-8002-5F1D-04F8-5E27DDB07C35}"/>
              </a:ext>
            </a:extLst>
          </p:cNvPr>
          <p:cNvSpPr/>
          <p:nvPr/>
        </p:nvSpPr>
        <p:spPr>
          <a:xfrm>
            <a:off x="8587284" y="3740395"/>
            <a:ext cx="2232000" cy="1224000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AB5E9C2-7573-5BAB-A69D-AB6EE12A3A23}"/>
              </a:ext>
            </a:extLst>
          </p:cNvPr>
          <p:cNvSpPr txBox="1"/>
          <p:nvPr/>
        </p:nvSpPr>
        <p:spPr>
          <a:xfrm>
            <a:off x="8640109" y="3918865"/>
            <a:ext cx="2126349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4600,- kr.</a:t>
            </a:r>
          </a:p>
          <a:p>
            <a:pPr algn="ctr"/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</a:t>
            </a:r>
            <a:r>
              <a:rPr lang="da-DK" sz="2000" b="1" i="0" dirty="0" err="1">
                <a:solidFill>
                  <a:srgbClr val="080809"/>
                </a:solidFill>
                <a:effectLst/>
                <a:latin typeface="Alcyone Light" pitchFamily="50" charset="0"/>
              </a:rPr>
              <a:t>hotell</a:t>
            </a:r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og </a:t>
            </a:r>
            <a:r>
              <a:rPr lang="da-DK" sz="2000" b="1" i="0" dirty="0" err="1">
                <a:solidFill>
                  <a:srgbClr val="080809"/>
                </a:solidFill>
                <a:effectLst/>
                <a:latin typeface="Alcyone Light" pitchFamily="50" charset="0"/>
              </a:rPr>
              <a:t>seminaravgift</a:t>
            </a:r>
            <a:r>
              <a:rPr lang="da-DK" sz="2000" b="1" i="0" dirty="0">
                <a:solidFill>
                  <a:srgbClr val="080809"/>
                </a:solidFill>
                <a:effectLst/>
                <a:latin typeface="Alcyone Light" pitchFamily="50" charset="0"/>
              </a:rPr>
              <a:t> </a:t>
            </a:r>
            <a:endParaRPr lang="da-DK" sz="2000" b="1" dirty="0">
              <a:latin typeface="Alcyone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4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F8397E2-BF34-D280-16A2-481955570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9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66EE254-6F5A-4ED6-61B4-491A452B89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559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D898FB6-A019-0201-C338-4F6A8F4D2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312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F9D9350-398E-7C82-1DCA-EF97A4E73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8849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78ED74A-B356-346A-D2F8-21894A293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913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CA3BE03-F02A-A4A0-4C45-5F731BC4C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2250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f26d41-1533-43f4-be7f-9abf7c1d9722">
      <Terms xmlns="http://schemas.microsoft.com/office/infopath/2007/PartnerControls"/>
    </lcf76f155ced4ddcb4097134ff3c332f>
    <TaxCatchAll xmlns="19d49b53-8c11-42a4-8add-f7ec875a693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C7BD5AABE7CB46BD4BD5EFE03FDE36" ma:contentTypeVersion="19" ma:contentTypeDescription="Opret et nyt dokument." ma:contentTypeScope="" ma:versionID="2e752bc5a74d0849f764a262e3a1feb2">
  <xsd:schema xmlns:xsd="http://www.w3.org/2001/XMLSchema" xmlns:xs="http://www.w3.org/2001/XMLSchema" xmlns:p="http://schemas.microsoft.com/office/2006/metadata/properties" xmlns:ns2="fdf26d41-1533-43f4-be7f-9abf7c1d9722" xmlns:ns3="19d49b53-8c11-42a4-8add-f7ec875a693b" targetNamespace="http://schemas.microsoft.com/office/2006/metadata/properties" ma:root="true" ma:fieldsID="b52f354f6448de6fa645b0331fcf9ad1" ns2:_="" ns3:_="">
    <xsd:import namespace="fdf26d41-1533-43f4-be7f-9abf7c1d9722"/>
    <xsd:import namespace="19d49b53-8c11-42a4-8add-f7ec875a69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26d41-1533-43f4-be7f-9abf7c1d97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b3bb2c0b-b2c3-4a1a-85f9-40f34340f4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d49b53-8c11-42a4-8add-f7ec875a693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9f2ad09-10bd-40eb-9293-3a88d4984150}" ma:internalName="TaxCatchAll" ma:showField="CatchAllData" ma:web="19d49b53-8c11-42a4-8add-f7ec875a69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E81A2B-BC51-4197-9FAF-E3800970EAF2}">
  <ds:schemaRefs>
    <ds:schemaRef ds:uri="http://schemas.microsoft.com/office/2006/metadata/properties"/>
    <ds:schemaRef ds:uri="http://schemas.microsoft.com/office/infopath/2007/PartnerControls"/>
    <ds:schemaRef ds:uri="fdf26d41-1533-43f4-be7f-9abf7c1d9722"/>
    <ds:schemaRef ds:uri="19d49b53-8c11-42a4-8add-f7ec875a693b"/>
  </ds:schemaRefs>
</ds:datastoreItem>
</file>

<file path=customXml/itemProps2.xml><?xml version="1.0" encoding="utf-8"?>
<ds:datastoreItem xmlns:ds="http://schemas.openxmlformats.org/officeDocument/2006/customXml" ds:itemID="{8C2F61C9-04CC-4BB4-BBE6-22703DC16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ACD7FF-8A45-4AFB-8635-560A51084C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f26d41-1533-43f4-be7f-9abf7c1d9722"/>
    <ds:schemaRef ds:uri="19d49b53-8c11-42a4-8add-f7ec875a69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3c6e78f-a5c5-43a7-b884-f0b03bb72b5a}" enabled="0" method="" siteId="{e3c6e78f-a5c5-43a7-b884-f0b03bb72b5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82</Words>
  <Application>Microsoft Office PowerPoint</Application>
  <PresentationFormat>Widescreen</PresentationFormat>
  <Paragraphs>22</Paragraphs>
  <Slides>16</Slides>
  <Notes>2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16</vt:i4>
      </vt:variant>
    </vt:vector>
  </HeadingPairs>
  <TitlesOfParts>
    <vt:vector size="27" baseType="lpstr">
      <vt:lpstr>Alcyone</vt:lpstr>
      <vt:lpstr>Alcyone Light</vt:lpstr>
      <vt:lpstr>Aptos</vt:lpstr>
      <vt:lpstr>Aptos Display</vt:lpstr>
      <vt:lpstr>Aptos Light</vt:lpstr>
      <vt:lpstr>Arial</vt:lpstr>
      <vt:lpstr>Cabin Sketch</vt:lpstr>
      <vt:lpstr>Helvetica Neue</vt:lpstr>
      <vt:lpstr>Helvetica Neue Medium</vt:lpstr>
      <vt:lpstr>Office-tema</vt:lpstr>
      <vt:lpstr>21_BasicWhite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Geir Edvin Frøen</dc:creator>
  <cp:lastModifiedBy>Karen og Ole Andersen</cp:lastModifiedBy>
  <cp:revision>5</cp:revision>
  <dcterms:created xsi:type="dcterms:W3CDTF">2026-06-16T09:39:24Z</dcterms:created>
  <dcterms:modified xsi:type="dcterms:W3CDTF">2026-07-09T16:09:35Z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0x0101004DC7BD5AABE7CB46BD4BD5EFE03FDE36</vt:lpwstr>
  </property>
  <property fmtid="{D5CDD505-2E9C-101B-9397-08002B2CF9AE}" pid="3" name="MediaServiceImageTags">
    <vt:lpwstr/>
  </property>
</Properties>
</file>