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64" r:id="rId7"/>
    <p:sldId id="263" r:id="rId8"/>
    <p:sldId id="269" r:id="rId9"/>
    <p:sldId id="268" r:id="rId10"/>
    <p:sldId id="265" r:id="rId11"/>
    <p:sldId id="266" r:id="rId12"/>
    <p:sldId id="267" r:id="rId13"/>
    <p:sldId id="260" r:id="rId14"/>
    <p:sldId id="257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3B3C"/>
    <a:srgbClr val="090806"/>
    <a:srgbClr val="5D9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A48A14-3F86-44E9-960A-EF7819819840}" v="20" dt="2025-06-27T11:31:23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e Andersen" userId="46a91bf7-e8ec-4f26-a9ee-e8530b87444a" providerId="ADAL" clId="{91A48A14-3F86-44E9-960A-EF7819819840}"/>
    <pc:docChg chg="undo custSel addSld modSld">
      <pc:chgData name="Ole Andersen" userId="46a91bf7-e8ec-4f26-a9ee-e8530b87444a" providerId="ADAL" clId="{91A48A14-3F86-44E9-960A-EF7819819840}" dt="2025-06-27T11:31:23.722" v="34"/>
      <pc:docMkLst>
        <pc:docMk/>
      </pc:docMkLst>
      <pc:sldChg chg="modTransition">
        <pc:chgData name="Ole Andersen" userId="46a91bf7-e8ec-4f26-a9ee-e8530b87444a" providerId="ADAL" clId="{91A48A14-3F86-44E9-960A-EF7819819840}" dt="2025-06-27T11:31:23.722" v="34"/>
        <pc:sldMkLst>
          <pc:docMk/>
          <pc:sldMk cId="71467714" sldId="256"/>
        </pc:sldMkLst>
      </pc:sldChg>
      <pc:sldChg chg="modTransition">
        <pc:chgData name="Ole Andersen" userId="46a91bf7-e8ec-4f26-a9ee-e8530b87444a" providerId="ADAL" clId="{91A48A14-3F86-44E9-960A-EF7819819840}" dt="2025-06-27T11:31:23.722" v="34"/>
        <pc:sldMkLst>
          <pc:docMk/>
          <pc:sldMk cId="285921921" sldId="257"/>
        </pc:sldMkLst>
      </pc:sldChg>
      <pc:sldChg chg="modTransition">
        <pc:chgData name="Ole Andersen" userId="46a91bf7-e8ec-4f26-a9ee-e8530b87444a" providerId="ADAL" clId="{91A48A14-3F86-44E9-960A-EF7819819840}" dt="2025-06-27T11:31:23.722" v="34"/>
        <pc:sldMkLst>
          <pc:docMk/>
          <pc:sldMk cId="3758987921" sldId="258"/>
        </pc:sldMkLst>
      </pc:sldChg>
      <pc:sldChg chg="modTransition">
        <pc:chgData name="Ole Andersen" userId="46a91bf7-e8ec-4f26-a9ee-e8530b87444a" providerId="ADAL" clId="{91A48A14-3F86-44E9-960A-EF7819819840}" dt="2025-06-27T11:31:23.722" v="34"/>
        <pc:sldMkLst>
          <pc:docMk/>
          <pc:sldMk cId="4217347426" sldId="260"/>
        </pc:sldMkLst>
      </pc:sldChg>
      <pc:sldChg chg="modTransition">
        <pc:chgData name="Ole Andersen" userId="46a91bf7-e8ec-4f26-a9ee-e8530b87444a" providerId="ADAL" clId="{91A48A14-3F86-44E9-960A-EF7819819840}" dt="2025-06-27T11:31:23.722" v="34"/>
        <pc:sldMkLst>
          <pc:docMk/>
          <pc:sldMk cId="2573557527" sldId="263"/>
        </pc:sldMkLst>
      </pc:sldChg>
      <pc:sldChg chg="modTransition">
        <pc:chgData name="Ole Andersen" userId="46a91bf7-e8ec-4f26-a9ee-e8530b87444a" providerId="ADAL" clId="{91A48A14-3F86-44E9-960A-EF7819819840}" dt="2025-06-27T11:31:23.722" v="34"/>
        <pc:sldMkLst>
          <pc:docMk/>
          <pc:sldMk cId="3494980770" sldId="264"/>
        </pc:sldMkLst>
      </pc:sldChg>
      <pc:sldChg chg="modTransition">
        <pc:chgData name="Ole Andersen" userId="46a91bf7-e8ec-4f26-a9ee-e8530b87444a" providerId="ADAL" clId="{91A48A14-3F86-44E9-960A-EF7819819840}" dt="2025-06-27T11:31:23.722" v="34"/>
        <pc:sldMkLst>
          <pc:docMk/>
          <pc:sldMk cId="4039820424" sldId="265"/>
        </pc:sldMkLst>
      </pc:sldChg>
      <pc:sldChg chg="modTransition">
        <pc:chgData name="Ole Andersen" userId="46a91bf7-e8ec-4f26-a9ee-e8530b87444a" providerId="ADAL" clId="{91A48A14-3F86-44E9-960A-EF7819819840}" dt="2025-06-27T11:31:23.722" v="34"/>
        <pc:sldMkLst>
          <pc:docMk/>
          <pc:sldMk cId="1694378518" sldId="266"/>
        </pc:sldMkLst>
      </pc:sldChg>
      <pc:sldChg chg="modTransition">
        <pc:chgData name="Ole Andersen" userId="46a91bf7-e8ec-4f26-a9ee-e8530b87444a" providerId="ADAL" clId="{91A48A14-3F86-44E9-960A-EF7819819840}" dt="2025-06-27T11:31:23.722" v="34"/>
        <pc:sldMkLst>
          <pc:docMk/>
          <pc:sldMk cId="2874621182" sldId="267"/>
        </pc:sldMkLst>
      </pc:sldChg>
      <pc:sldChg chg="addSp delSp modSp new mod modTransition setBg">
        <pc:chgData name="Ole Andersen" userId="46a91bf7-e8ec-4f26-a9ee-e8530b87444a" providerId="ADAL" clId="{91A48A14-3F86-44E9-960A-EF7819819840}" dt="2025-06-27T11:31:23.722" v="34"/>
        <pc:sldMkLst>
          <pc:docMk/>
          <pc:sldMk cId="2332792742" sldId="268"/>
        </pc:sldMkLst>
        <pc:spChg chg="add del">
          <ac:chgData name="Ole Andersen" userId="46a91bf7-e8ec-4f26-a9ee-e8530b87444a" providerId="ADAL" clId="{91A48A14-3F86-44E9-960A-EF7819819840}" dt="2025-06-27T11:09:12.106" v="5" actId="26606"/>
          <ac:spMkLst>
            <pc:docMk/>
            <pc:sldMk cId="2332792742" sldId="268"/>
            <ac:spMk id="8" creationId="{42A4FC2C-047E-45A5-965D-8E1E3BF09BC6}"/>
          </ac:spMkLst>
        </pc:spChg>
        <pc:spChg chg="add del">
          <ac:chgData name="Ole Andersen" userId="46a91bf7-e8ec-4f26-a9ee-e8530b87444a" providerId="ADAL" clId="{91A48A14-3F86-44E9-960A-EF7819819840}" dt="2025-06-27T11:10:02.934" v="15" actId="26606"/>
          <ac:spMkLst>
            <pc:docMk/>
            <pc:sldMk cId="2332792742" sldId="268"/>
            <ac:spMk id="10" creationId="{216BB327-7AA9-4EC5-815F-9D8E6BC53E34}"/>
          </ac:spMkLst>
        </pc:spChg>
        <pc:spChg chg="add del">
          <ac:chgData name="Ole Andersen" userId="46a91bf7-e8ec-4f26-a9ee-e8530b87444a" providerId="ADAL" clId="{91A48A14-3F86-44E9-960A-EF7819819840}" dt="2025-06-27T11:09:55.815" v="8" actId="26606"/>
          <ac:spMkLst>
            <pc:docMk/>
            <pc:sldMk cId="2332792742" sldId="268"/>
            <ac:spMk id="15" creationId="{42A4FC2C-047E-45A5-965D-8E1E3BF09BC6}"/>
          </ac:spMkLst>
        </pc:spChg>
        <pc:spChg chg="add del">
          <ac:chgData name="Ole Andersen" userId="46a91bf7-e8ec-4f26-a9ee-e8530b87444a" providerId="ADAL" clId="{91A48A14-3F86-44E9-960A-EF7819819840}" dt="2025-06-27T11:09:59.030" v="10" actId="26606"/>
          <ac:spMkLst>
            <pc:docMk/>
            <pc:sldMk cId="2332792742" sldId="268"/>
            <ac:spMk id="17" creationId="{216BB327-7AA9-4EC5-815F-9D8E6BC53E34}"/>
          </ac:spMkLst>
        </pc:spChg>
        <pc:spChg chg="add del">
          <ac:chgData name="Ole Andersen" userId="46a91bf7-e8ec-4f26-a9ee-e8530b87444a" providerId="ADAL" clId="{91A48A14-3F86-44E9-960A-EF7819819840}" dt="2025-06-27T11:10:01.101" v="12" actId="26606"/>
          <ac:spMkLst>
            <pc:docMk/>
            <pc:sldMk cId="2332792742" sldId="268"/>
            <ac:spMk id="19" creationId="{42A4FC2C-047E-45A5-965D-8E1E3BF09BC6}"/>
          </ac:spMkLst>
        </pc:spChg>
        <pc:spChg chg="add del">
          <ac:chgData name="Ole Andersen" userId="46a91bf7-e8ec-4f26-a9ee-e8530b87444a" providerId="ADAL" clId="{91A48A14-3F86-44E9-960A-EF7819819840}" dt="2025-06-27T11:10:02.931" v="14" actId="26606"/>
          <ac:spMkLst>
            <pc:docMk/>
            <pc:sldMk cId="2332792742" sldId="268"/>
            <ac:spMk id="21" creationId="{216BB327-7AA9-4EC5-815F-9D8E6BC53E34}"/>
          </ac:spMkLst>
        </pc:spChg>
        <pc:spChg chg="add">
          <ac:chgData name="Ole Andersen" userId="46a91bf7-e8ec-4f26-a9ee-e8530b87444a" providerId="ADAL" clId="{91A48A14-3F86-44E9-960A-EF7819819840}" dt="2025-06-27T11:10:02.934" v="15" actId="26606"/>
          <ac:spMkLst>
            <pc:docMk/>
            <pc:sldMk cId="2332792742" sldId="268"/>
            <ac:spMk id="23" creationId="{42A4FC2C-047E-45A5-965D-8E1E3BF09BC6}"/>
          </ac:spMkLst>
        </pc:spChg>
        <pc:picChg chg="add mod">
          <ac:chgData name="Ole Andersen" userId="46a91bf7-e8ec-4f26-a9ee-e8530b87444a" providerId="ADAL" clId="{91A48A14-3F86-44E9-960A-EF7819819840}" dt="2025-06-27T11:10:02.934" v="15" actId="26606"/>
          <ac:picMkLst>
            <pc:docMk/>
            <pc:sldMk cId="2332792742" sldId="268"/>
            <ac:picMk id="3" creationId="{5B3451CF-CC6E-23AB-6745-DC2CB54F98B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48C08C-4F3D-AB9F-FEE8-BC995C190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59351AC-90BE-CABB-E851-5376E9D2D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682538A-9F24-6B7F-47B9-68952F35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E0C7-35C5-4EFE-9FE6-49C700C590F2}" type="datetimeFigureOut">
              <a:rPr lang="nb-NO" smtClean="0"/>
              <a:t>08.07.2025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B4A1582-3127-DA94-204F-FA3B6EF79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CF84C8A-42B0-C5A1-1075-6BEFF2B5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3149-57C8-4BD5-8A58-8684EC3FDA2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363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DE3957-417C-D4D0-433A-7D0E04AF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F2BE22B-7546-C6EB-1F86-433DE98D9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BAC8B9-E4FA-E287-3C2D-D2F4F07B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E0C7-35C5-4EFE-9FE6-49C700C590F2}" type="datetimeFigureOut">
              <a:rPr lang="nb-NO" smtClean="0"/>
              <a:t>08.07.2025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0759990-F632-A3AC-7EC6-0A601B6E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4325C63-71B7-015D-94FC-1D816A1AD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3149-57C8-4BD5-8A58-8684EC3FDA2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06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66FE8A3-4670-F7F0-A5DD-1885505BF2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98C545F-8937-AC0B-DCB2-D169D8CA5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401C63-9EC2-27E7-E5B5-B665E65B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E0C7-35C5-4EFE-9FE6-49C700C590F2}" type="datetimeFigureOut">
              <a:rPr lang="nb-NO" smtClean="0"/>
              <a:t>08.07.2025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519C0E1-39CB-7BB7-A85F-D6711CEB6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EEB9119-271A-D6C2-672E-0E769FF4E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3149-57C8-4BD5-8A58-8684EC3FDA2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70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03B97E-23CD-E5FC-4873-69B8FD282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481DFA-24EC-86A2-BD22-1BD108EB4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6536D62-9CA8-FF3D-F56C-16179EA3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E0C7-35C5-4EFE-9FE6-49C700C590F2}" type="datetimeFigureOut">
              <a:rPr lang="nb-NO" smtClean="0"/>
              <a:t>08.07.2025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D760612-1AB2-AE2C-A96D-F905584A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2A5AC79-DC3F-4211-ECF9-CB4C2F56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3149-57C8-4BD5-8A58-8684EC3FDA2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931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9727EC-0F13-C53B-6CEF-63BDF43AB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51650D-48AF-33F5-F3C4-1BC7B66D0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D482ABE-90A7-2154-6F2C-BA66AB8ED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E0C7-35C5-4EFE-9FE6-49C700C590F2}" type="datetimeFigureOut">
              <a:rPr lang="nb-NO" smtClean="0"/>
              <a:t>08.07.2025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4CBAA2-701D-A4C6-C9F0-FDC701A48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4BE0ECB-8C35-B878-BE84-D3D751C3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3149-57C8-4BD5-8A58-8684EC3FDA2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557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0A2111-56FF-84DF-1CE0-662834D2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1BD003-2C1C-2118-4597-5A4288C6F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CBDCC0D-B28F-7010-9032-80C11E83B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A87D6DD-7ECB-9CFC-8D33-2830E2530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E0C7-35C5-4EFE-9FE6-49C700C590F2}" type="datetimeFigureOut">
              <a:rPr lang="nb-NO" smtClean="0"/>
              <a:t>08.07.2025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347C634-8D58-303B-6E74-B3A49E163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B00D84A-1A09-5DE5-9FE5-28490A8D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3149-57C8-4BD5-8A58-8684EC3FDA2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302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7A38A9-BE2B-F84E-863E-BF77ABCA5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FF3BD7-6ADD-5A94-E4CE-FFD364A30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5A3D43C-C328-52CF-C9C2-E04FC910C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A8ED187-D2E1-14AB-9636-5C578E9E1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29F7D22-959B-1456-B5BF-E81BD9CB8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D31E0DC-883D-AC64-B50F-650A9663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E0C7-35C5-4EFE-9FE6-49C700C590F2}" type="datetimeFigureOut">
              <a:rPr lang="nb-NO" smtClean="0"/>
              <a:t>08.07.2025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BC5D7A8-CFA1-81E3-FEDD-F6343D809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280214-B0D9-F137-1145-23CF1602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3149-57C8-4BD5-8A58-8684EC3FDA2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927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D3A903-6651-3F7C-A87A-58B43FBB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3AEE651-CF29-5439-C8FC-1F2305E37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E0C7-35C5-4EFE-9FE6-49C700C590F2}" type="datetimeFigureOut">
              <a:rPr lang="nb-NO" smtClean="0"/>
              <a:t>08.07.2025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A6E62F3-39DC-59A7-B7D2-3AC8B03D7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633E143-B9ED-27B1-9A20-445DCCC7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3149-57C8-4BD5-8A58-8684EC3FDA2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672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6A582C4-0A75-646D-DD56-0574A3397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E0C7-35C5-4EFE-9FE6-49C700C590F2}" type="datetimeFigureOut">
              <a:rPr lang="nb-NO" smtClean="0"/>
              <a:t>08.07.2025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E9DE08A-F16E-E69C-74A7-DF9438CB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A1B5D9A-C60A-B924-C312-2AEF43A8C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3149-57C8-4BD5-8A58-8684EC3FDA2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501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6A9955-3DA2-8035-A703-7C7BB2B34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5F206E-FBD2-2AF9-C221-6B6ADB7AD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1C83C7E-F8B2-EEA5-5338-8480AB60D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57766B7-D5B0-D0CE-D6CF-155A9DAAA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E0C7-35C5-4EFE-9FE6-49C700C590F2}" type="datetimeFigureOut">
              <a:rPr lang="nb-NO" smtClean="0"/>
              <a:t>08.07.2025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8DDDBA0-6628-B4EE-2535-5B7C6FC9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733BF0A-61CE-25F3-D175-6120B09F5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3149-57C8-4BD5-8A58-8684EC3FDA2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778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ACB92D-6938-ECC4-F1F4-FA4C59D15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6C223F2-23EE-71D8-9670-368BA4E2B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D482245-79D7-14CE-76AE-78CB89E67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215C7FC-E6CF-4095-9854-9179FBD38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E0C7-35C5-4EFE-9FE6-49C700C590F2}" type="datetimeFigureOut">
              <a:rPr lang="nb-NO" smtClean="0"/>
              <a:t>08.07.2025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8C3D344-7BEA-FC5C-C631-C7080CDD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9E0DB44-FE8B-D2E9-F137-9803BC537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3149-57C8-4BD5-8A58-8684EC3FDA2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951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3F23FDA-BC98-FE8C-7319-A08DC6D72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BC23493-EDA8-DA13-61AA-FFAB91872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E464481-585E-373A-11E8-160D3F916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3E0C7-35C5-4EFE-9FE6-49C700C590F2}" type="datetimeFigureOut">
              <a:rPr lang="nb-NO" smtClean="0"/>
              <a:t>08.07.2025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E810C5-58A5-680A-13D0-D6C81F669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997575D-4B7A-B737-8382-FE896F2D5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B3149-57C8-4BD5-8A58-8684EC3FDA2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542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09A58287-05B5-6098-0322-19F22F575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1254279"/>
            <a:ext cx="10515325" cy="38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skjermbilde, programvare, Dataikon&#10;&#10;KI-generert innhold kan være feil.">
            <a:extLst>
              <a:ext uri="{FF2B5EF4-FFF2-40B4-BE49-F238E27FC236}">
                <a16:creationId xmlns:a16="http://schemas.microsoft.com/office/drawing/2014/main" id="{F0059100-6B75-3D10-B690-71BA2F180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9" t="21428" r="19196" b="15835"/>
          <a:stretch>
            <a:fillRect/>
          </a:stretch>
        </p:blipFill>
        <p:spPr>
          <a:xfrm>
            <a:off x="-108857" y="-79513"/>
            <a:ext cx="12409714" cy="693751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B376481-7B26-0077-5615-A622ABD5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435" y="5219048"/>
            <a:ext cx="60472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>
                <a:latin typeface="+mn-lt"/>
              </a:rPr>
              <a:t>Invester i neste generasjon, </a:t>
            </a:r>
            <a:br>
              <a:rPr lang="nb-NO" dirty="0">
                <a:latin typeface="+mn-lt"/>
              </a:rPr>
            </a:br>
            <a:r>
              <a:rPr lang="nb-NO" dirty="0">
                <a:latin typeface="+mn-lt"/>
              </a:rPr>
              <a:t>bli «Å bli ett» veileder!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B3F2D78-5F59-D706-9CC9-52965FBB6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629" y="4714969"/>
            <a:ext cx="2014331" cy="2014331"/>
          </a:xfrm>
          <a:prstGeom prst="rect">
            <a:avLst/>
          </a:prstGeom>
        </p:spPr>
      </p:pic>
      <p:pic>
        <p:nvPicPr>
          <p:cNvPr id="9" name="Bilde 8" descr="Et bilde som inneholder himmel, klær, utendørs, person&#10;&#10;KI-generert innhold kan være feil.">
            <a:extLst>
              <a:ext uri="{FF2B5EF4-FFF2-40B4-BE49-F238E27FC236}">
                <a16:creationId xmlns:a16="http://schemas.microsoft.com/office/drawing/2014/main" id="{7249F9CC-39A7-5DDE-EC97-ABE5E3FC5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/>
          <a:stretch>
            <a:fillRect/>
          </a:stretch>
        </p:blipFill>
        <p:spPr>
          <a:xfrm rot="905022">
            <a:off x="1963126" y="4466864"/>
            <a:ext cx="1717435" cy="2205669"/>
          </a:xfrm>
          <a:prstGeom prst="rect">
            <a:avLst/>
          </a:prstGeom>
        </p:spPr>
      </p:pic>
      <p:pic>
        <p:nvPicPr>
          <p:cNvPr id="6" name="Plassholder for innhold 5" descr="Et bilde som inneholder tekst, skjermbilde, Multimedieprogramvare, Nettsted&#10;&#10;KI-generert innhold kan være feil.">
            <a:extLst>
              <a:ext uri="{FF2B5EF4-FFF2-40B4-BE49-F238E27FC236}">
                <a16:creationId xmlns:a16="http://schemas.microsoft.com/office/drawing/2014/main" id="{710B8CFD-CA06-4F8C-D190-931EB0B80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3" t="23773" r="26408" b="17766"/>
          <a:stretch>
            <a:fillRect/>
          </a:stretch>
        </p:blipFill>
        <p:spPr>
          <a:xfrm rot="20912928">
            <a:off x="440934" y="4385088"/>
            <a:ext cx="1726309" cy="2194691"/>
          </a:xfrm>
        </p:spPr>
      </p:pic>
    </p:spTree>
    <p:extLst>
      <p:ext uri="{BB962C8B-B14F-4D97-AF65-F5344CB8AC3E}">
        <p14:creationId xmlns:p14="http://schemas.microsoft.com/office/powerpoint/2010/main" val="421734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E881EB-D5B6-9F9F-E9D4-BDC9E606B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Velkommen til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2E52E4F-A771-0183-7E3E-151ADEA61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06" y="4450695"/>
            <a:ext cx="2003387" cy="2042180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62708451-8D5A-0C6D-1368-F4E18B7E2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73" y="4819419"/>
            <a:ext cx="2095540" cy="18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C55C6E-6631-0C15-3FE1-50763CDBF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" y="0"/>
            <a:ext cx="12177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8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9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8BE767DA-16A6-2231-A8FC-2E6AF1706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9" y="0"/>
            <a:ext cx="965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8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597751-9096-A875-4C03-BCAD1D2DC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52678"/>
            <a:ext cx="10905066" cy="515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5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Ansigt, smil, tøj&#10;&#10;AI-genereret indhold kan være ukorrekt.">
            <a:extLst>
              <a:ext uri="{FF2B5EF4-FFF2-40B4-BE49-F238E27FC236}">
                <a16:creationId xmlns:a16="http://schemas.microsoft.com/office/drawing/2014/main" id="{9DC8BA10-568F-53DC-FE95-B950D91B6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5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ekst, Mobiltelefon, person&#10;&#10;AI-genereret indhold kan være ukorrekt.">
            <a:extLst>
              <a:ext uri="{FF2B5EF4-FFF2-40B4-BE49-F238E27FC236}">
                <a16:creationId xmlns:a16="http://schemas.microsoft.com/office/drawing/2014/main" id="{5B3451CF-CC6E-23AB-6745-DC2CB54F9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9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3B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421882-CD0F-77DD-886E-A785FD901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person, klær, Menneskeansikt&#10;&#10;KI-generert innhold kan være feil.">
            <a:extLst>
              <a:ext uri="{FF2B5EF4-FFF2-40B4-BE49-F238E27FC236}">
                <a16:creationId xmlns:a16="http://schemas.microsoft.com/office/drawing/2014/main" id="{18E0DF9F-C85D-DB7A-CDE2-399FFCC9A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1" y="245856"/>
            <a:ext cx="11709078" cy="6127750"/>
          </a:xfrm>
        </p:spPr>
      </p:pic>
    </p:spTree>
    <p:extLst>
      <p:ext uri="{BB962C8B-B14F-4D97-AF65-F5344CB8AC3E}">
        <p14:creationId xmlns:p14="http://schemas.microsoft.com/office/powerpoint/2010/main" val="403982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Menneskeansikt, mann, klær, tekst&#10;&#10;KI-generert innhold kan være feil.">
            <a:extLst>
              <a:ext uri="{FF2B5EF4-FFF2-40B4-BE49-F238E27FC236}">
                <a16:creationId xmlns:a16="http://schemas.microsoft.com/office/drawing/2014/main" id="{46D1FE40-1EC3-D59B-9599-E48F09880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8" y="711709"/>
            <a:ext cx="10869163" cy="5434582"/>
          </a:xfrm>
        </p:spPr>
      </p:pic>
    </p:spTree>
    <p:extLst>
      <p:ext uri="{BB962C8B-B14F-4D97-AF65-F5344CB8AC3E}">
        <p14:creationId xmlns:p14="http://schemas.microsoft.com/office/powerpoint/2010/main" val="169437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, gress, Menneskeansikt, klær&#10;&#10;KI-generert innhold kan være feil.">
            <a:extLst>
              <a:ext uri="{FF2B5EF4-FFF2-40B4-BE49-F238E27FC236}">
                <a16:creationId xmlns:a16="http://schemas.microsoft.com/office/drawing/2014/main" id="{4FE1029F-086E-0EFE-75DC-E29F0221D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2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f26d41-1533-43f4-be7f-9abf7c1d9722">
      <Terms xmlns="http://schemas.microsoft.com/office/infopath/2007/PartnerControls"/>
    </lcf76f155ced4ddcb4097134ff3c332f>
    <TaxCatchAll xmlns="19d49b53-8c11-42a4-8add-f7ec875a693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C7BD5AABE7CB46BD4BD5EFE03FDE36" ma:contentTypeVersion="18" ma:contentTypeDescription="Create a new document." ma:contentTypeScope="" ma:versionID="dc740110f7010c3a33c6ada783999693">
  <xsd:schema xmlns:xsd="http://www.w3.org/2001/XMLSchema" xmlns:xs="http://www.w3.org/2001/XMLSchema" xmlns:p="http://schemas.microsoft.com/office/2006/metadata/properties" xmlns:ns2="fdf26d41-1533-43f4-be7f-9abf7c1d9722" xmlns:ns3="19d49b53-8c11-42a4-8add-f7ec875a693b" targetNamespace="http://schemas.microsoft.com/office/2006/metadata/properties" ma:root="true" ma:fieldsID="223314dcd6c6f5d863f606ff6f7170d1" ns2:_="" ns3:_="">
    <xsd:import namespace="fdf26d41-1533-43f4-be7f-9abf7c1d9722"/>
    <xsd:import namespace="19d49b53-8c11-42a4-8add-f7ec875a69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f26d41-1533-43f4-be7f-9abf7c1d97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3bb2c0b-b2c3-4a1a-85f9-40f34340f4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49b53-8c11-42a4-8add-f7ec875a693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9f2ad09-10bd-40eb-9293-3a88d4984150}" ma:internalName="TaxCatchAll" ma:showField="CatchAllData" ma:web="19d49b53-8c11-42a4-8add-f7ec875a69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52B5FF-2FB4-4C25-861C-442DC2DA4F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A3C973-5216-42DB-A685-DD3F478AEF62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terms/"/>
    <ds:schemaRef ds:uri="fdf26d41-1533-43f4-be7f-9abf7c1d9722"/>
    <ds:schemaRef ds:uri="19d49b53-8c11-42a4-8add-f7ec875a693b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6406DF0-CF8F-4010-812D-1F179D7967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f26d41-1533-43f4-be7f-9abf7c1d9722"/>
    <ds:schemaRef ds:uri="19d49b53-8c11-42a4-8add-f7ec875a69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16</Words>
  <Application>Microsoft Office PowerPoint</Application>
  <PresentationFormat>Widescreen</PresentationFormat>
  <Paragraphs>2</Paragraphs>
  <Slides>11</Slides>
  <Notes>0</Notes>
  <HiddenSlides>1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Invester i neste generasjon,  bli «Å bli ett» veileder!</vt:lpstr>
      <vt:lpstr>Velkommen til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Geir Edvin Frøen</dc:creator>
  <cp:lastModifiedBy>Karen og Ole Andersen</cp:lastModifiedBy>
  <cp:revision>7</cp:revision>
  <dcterms:created xsi:type="dcterms:W3CDTF">2022-06-30T13:20:41Z</dcterms:created>
  <dcterms:modified xsi:type="dcterms:W3CDTF">2025-07-08T14:04:42Z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0x0101004DC7BD5AABE7CB46BD4BD5EFE03FDE36</vt:lpwstr>
  </property>
  <property fmtid="{D5CDD505-2E9C-101B-9397-08002B2CF9AE}" pid="3" name="MediaServiceImageTags">
    <vt:lpwstr/>
  </property>
</Properties>
</file>