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9"/>
  </p:notesMasterIdLst>
  <p:handoutMasterIdLst>
    <p:handoutMasterId r:id="rId20"/>
  </p:handoutMasterIdLst>
  <p:sldIdLst>
    <p:sldId id="372" r:id="rId4"/>
    <p:sldId id="373" r:id="rId5"/>
    <p:sldId id="364" r:id="rId6"/>
    <p:sldId id="366" r:id="rId7"/>
    <p:sldId id="374" r:id="rId8"/>
    <p:sldId id="376" r:id="rId9"/>
    <p:sldId id="367" r:id="rId10"/>
    <p:sldId id="375" r:id="rId11"/>
    <p:sldId id="369" r:id="rId12"/>
    <p:sldId id="370" r:id="rId13"/>
    <p:sldId id="359" r:id="rId14"/>
    <p:sldId id="298" r:id="rId15"/>
    <p:sldId id="362" r:id="rId16"/>
    <p:sldId id="332" r:id="rId17"/>
    <p:sldId id="258" r:id="rId18"/>
  </p:sldIdLst>
  <p:sldSz cx="24385588" cy="13717588"/>
  <p:notesSz cx="6797675" cy="9926638"/>
  <p:custShowLst>
    <p:custShow name="Custom Show 1" id="0">
      <p:sldLst>
        <p:sld r:id="rId6"/>
        <p:sld r:id="rId7"/>
        <p:sld r:id="rId10"/>
        <p:sld r:id="rId12"/>
        <p:sld r:id="rId13"/>
        <p:sld r:id="rId14"/>
        <p:sld r:id="rId15"/>
        <p:sld r:id="rId16"/>
        <p:sld r:id="rId17"/>
        <p:sld r:id="rId18"/>
      </p:sldLst>
    </p:custShow>
  </p:custShowLst>
  <p:defaultTextStyle>
    <a:defPPr>
      <a:defRPr lang="en-US"/>
    </a:defPPr>
    <a:lvl1pPr algn="l" defTabSz="1365250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682625" indent="-225425" algn="l" defTabSz="1365250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365250" indent="-450850" algn="l" defTabSz="1365250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2049463" indent="-677863" algn="l" defTabSz="1365250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732088" indent="-903288" algn="l" defTabSz="1365250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7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7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7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7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1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96319E-53F0-4041-907D-A689B0F88B48}" v="2" dt="2024-06-20T17:25:52.5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18" autoAdjust="0"/>
    <p:restoredTop sz="94660"/>
  </p:normalViewPr>
  <p:slideViewPr>
    <p:cSldViewPr>
      <p:cViewPr varScale="1">
        <p:scale>
          <a:sx n="25" d="100"/>
          <a:sy n="25" d="100"/>
        </p:scale>
        <p:origin x="1028" y="252"/>
      </p:cViewPr>
      <p:guideLst>
        <p:guide orient="horz" pos="4321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ir Edvin Frøen" userId="ffe749f2-8f5e-4b4f-b704-78517858b516" providerId="ADAL" clId="{4196319E-53F0-4041-907D-A689B0F88B48}"/>
    <pc:docChg chg="modSld modShowInfo">
      <pc:chgData name="Geir Edvin Frøen" userId="ffe749f2-8f5e-4b4f-b704-78517858b516" providerId="ADAL" clId="{4196319E-53F0-4041-907D-A689B0F88B48}" dt="2024-06-20T17:25:52.565" v="2"/>
      <pc:docMkLst>
        <pc:docMk/>
      </pc:docMkLst>
      <pc:sldChg chg="modTransition">
        <pc:chgData name="Geir Edvin Frøen" userId="ffe749f2-8f5e-4b4f-b704-78517858b516" providerId="ADAL" clId="{4196319E-53F0-4041-907D-A689B0F88B48}" dt="2024-06-20T17:25:52.565" v="2"/>
        <pc:sldMkLst>
          <pc:docMk/>
          <pc:sldMk cId="0" sldId="258"/>
        </pc:sldMkLst>
      </pc:sldChg>
      <pc:sldChg chg="modTransition">
        <pc:chgData name="Geir Edvin Frøen" userId="ffe749f2-8f5e-4b4f-b704-78517858b516" providerId="ADAL" clId="{4196319E-53F0-4041-907D-A689B0F88B48}" dt="2024-06-20T17:25:52.565" v="2"/>
        <pc:sldMkLst>
          <pc:docMk/>
          <pc:sldMk cId="0" sldId="298"/>
        </pc:sldMkLst>
      </pc:sldChg>
      <pc:sldChg chg="modTransition">
        <pc:chgData name="Geir Edvin Frøen" userId="ffe749f2-8f5e-4b4f-b704-78517858b516" providerId="ADAL" clId="{4196319E-53F0-4041-907D-A689B0F88B48}" dt="2024-06-20T17:25:52.565" v="2"/>
        <pc:sldMkLst>
          <pc:docMk/>
          <pc:sldMk cId="0" sldId="332"/>
        </pc:sldMkLst>
      </pc:sldChg>
      <pc:sldChg chg="modTransition">
        <pc:chgData name="Geir Edvin Frøen" userId="ffe749f2-8f5e-4b4f-b704-78517858b516" providerId="ADAL" clId="{4196319E-53F0-4041-907D-A689B0F88B48}" dt="2024-06-20T17:25:52.565" v="2"/>
        <pc:sldMkLst>
          <pc:docMk/>
          <pc:sldMk cId="0" sldId="359"/>
        </pc:sldMkLst>
      </pc:sldChg>
      <pc:sldChg chg="modTransition">
        <pc:chgData name="Geir Edvin Frøen" userId="ffe749f2-8f5e-4b4f-b704-78517858b516" providerId="ADAL" clId="{4196319E-53F0-4041-907D-A689B0F88B48}" dt="2024-06-20T17:25:52.565" v="2"/>
        <pc:sldMkLst>
          <pc:docMk/>
          <pc:sldMk cId="0" sldId="362"/>
        </pc:sldMkLst>
      </pc:sldChg>
      <pc:sldChg chg="modTransition">
        <pc:chgData name="Geir Edvin Frøen" userId="ffe749f2-8f5e-4b4f-b704-78517858b516" providerId="ADAL" clId="{4196319E-53F0-4041-907D-A689B0F88B48}" dt="2024-06-20T17:25:52.565" v="2"/>
        <pc:sldMkLst>
          <pc:docMk/>
          <pc:sldMk cId="2017127409" sldId="364"/>
        </pc:sldMkLst>
      </pc:sldChg>
      <pc:sldChg chg="modTransition">
        <pc:chgData name="Geir Edvin Frøen" userId="ffe749f2-8f5e-4b4f-b704-78517858b516" providerId="ADAL" clId="{4196319E-53F0-4041-907D-A689B0F88B48}" dt="2024-06-20T17:25:52.565" v="2"/>
        <pc:sldMkLst>
          <pc:docMk/>
          <pc:sldMk cId="457501453" sldId="365"/>
        </pc:sldMkLst>
      </pc:sldChg>
      <pc:sldChg chg="modTransition">
        <pc:chgData name="Geir Edvin Frøen" userId="ffe749f2-8f5e-4b4f-b704-78517858b516" providerId="ADAL" clId="{4196319E-53F0-4041-907D-A689B0F88B48}" dt="2024-06-20T17:25:52.565" v="2"/>
        <pc:sldMkLst>
          <pc:docMk/>
          <pc:sldMk cId="961677811" sldId="366"/>
        </pc:sldMkLst>
      </pc:sldChg>
      <pc:sldChg chg="modTransition">
        <pc:chgData name="Geir Edvin Frøen" userId="ffe749f2-8f5e-4b4f-b704-78517858b516" providerId="ADAL" clId="{4196319E-53F0-4041-907D-A689B0F88B48}" dt="2024-06-20T17:25:52.565" v="2"/>
        <pc:sldMkLst>
          <pc:docMk/>
          <pc:sldMk cId="155387929" sldId="367"/>
        </pc:sldMkLst>
      </pc:sldChg>
      <pc:sldChg chg="modTransition">
        <pc:chgData name="Geir Edvin Frøen" userId="ffe749f2-8f5e-4b4f-b704-78517858b516" providerId="ADAL" clId="{4196319E-53F0-4041-907D-A689B0F88B48}" dt="2024-06-20T17:25:52.565" v="2"/>
        <pc:sldMkLst>
          <pc:docMk/>
          <pc:sldMk cId="2625157302" sldId="368"/>
        </pc:sldMkLst>
      </pc:sldChg>
      <pc:sldChg chg="modTransition">
        <pc:chgData name="Geir Edvin Frøen" userId="ffe749f2-8f5e-4b4f-b704-78517858b516" providerId="ADAL" clId="{4196319E-53F0-4041-907D-A689B0F88B48}" dt="2024-06-20T17:25:52.565" v="2"/>
        <pc:sldMkLst>
          <pc:docMk/>
          <pc:sldMk cId="762278022" sldId="369"/>
        </pc:sldMkLst>
      </pc:sldChg>
      <pc:sldChg chg="modTransition">
        <pc:chgData name="Geir Edvin Frøen" userId="ffe749f2-8f5e-4b4f-b704-78517858b516" providerId="ADAL" clId="{4196319E-53F0-4041-907D-A689B0F88B48}" dt="2024-06-20T17:25:52.565" v="2"/>
        <pc:sldMkLst>
          <pc:docMk/>
          <pc:sldMk cId="1755271351" sldId="370"/>
        </pc:sldMkLst>
      </pc:sldChg>
      <pc:sldChg chg="modTransition">
        <pc:chgData name="Geir Edvin Frøen" userId="ffe749f2-8f5e-4b4f-b704-78517858b516" providerId="ADAL" clId="{4196319E-53F0-4041-907D-A689B0F88B48}" dt="2024-06-20T17:25:52.565" v="2"/>
        <pc:sldMkLst>
          <pc:docMk/>
          <pc:sldMk cId="3372522745" sldId="37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FF1996-B56A-AEE9-41A1-952F6D5F19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48CD64-84CB-89AD-038C-59A8022DCD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C4C2986-A598-4C6D-9428-6668CD8047AB}" type="datetimeFigureOut">
              <a:rPr lang="en-US"/>
              <a:pPr>
                <a:defRPr/>
              </a:pPr>
              <a:t>6/30/2025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9F7FAC-CBC5-38A1-FEF0-BB7EC4126A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440F7-7360-1402-A5D4-93A271D1B5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C4EF862-D7FE-4655-8407-42B10753CA0B}" type="slidenum">
              <a:rPr lang="en-US" altLang="nb-NO"/>
              <a:pPr>
                <a:defRPr/>
              </a:pPr>
              <a:t>‹nr.›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16B7755-8D57-5DC7-8724-3AF36A0B93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36675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D21E55-8FF0-80E9-9560-1F2342E5AE6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36675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13C7557-AB6C-4CA6-8CE8-ABE0A451B66D}" type="datetimeFigureOut">
              <a:rPr lang="en-US"/>
              <a:pPr>
                <a:defRPr/>
              </a:pPr>
              <a:t>6/30/2025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1217B1D-9A2A-72D2-00AF-172AFB06DB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669EC5B-0900-3A57-43DE-3BAD94AA2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1AFE-3B9C-B38F-05D9-F50B7182490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36675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9072B-C0B9-3C81-3CD6-E72D93565F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1126AD1-DE5A-4B66-AD88-A27AA836064E}" type="slidenum">
              <a:rPr lang="en-US" altLang="nb-NO"/>
              <a:pPr>
                <a:defRPr/>
              </a:pPr>
              <a:t>‹nr.›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BF7EDCC0-9612-E668-FB22-2974D559B2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71A7992A-7C38-BB1F-941C-D2A95EFDB3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altLang="nb-NO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6EF680FD-77CD-57C5-0E4C-502427BBCD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57F0133-428B-4C99-96D7-0661886F717F}" type="slidenum">
              <a:rPr lang="en-US" altLang="nb-NO" smtClean="0"/>
              <a:pPr/>
              <a:t>14</a:t>
            </a:fld>
            <a:endParaRPr lang="en-US" alt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924" y="4261345"/>
            <a:ext cx="20727750" cy="29403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839" y="7773300"/>
            <a:ext cx="17069912" cy="35056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3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66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0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33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16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00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83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67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C3CF6-AF6D-6FB8-9B99-790B4519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6DAB6-6DD4-4349-AA20-AD78B3A40054}" type="datetimeFigureOut">
              <a:rPr lang="en-US"/>
              <a:pPr>
                <a:defRPr/>
              </a:pPr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C4624-D65E-87D7-0EB8-E20B15338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9610A-D69F-AA22-2CD9-AE5E1430D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0D99D-45EA-4D39-A3AB-840832CB736B}" type="slidenum">
              <a:rPr lang="en-US" altLang="nb-NO"/>
              <a:pPr>
                <a:defRPr/>
              </a:pPr>
              <a:t>‹nr.›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67558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75C59-AB7F-95D6-39D4-22DDB8CB8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5F853-D5E0-414F-9628-A07C4F11C778}" type="datetimeFigureOut">
              <a:rPr lang="en-US"/>
              <a:pPr>
                <a:defRPr/>
              </a:pPr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9001C-EFEB-9404-0E18-0FEAEC473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9B9F7-6D08-4293-34FB-24B40CD80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C91F3-DFFC-4275-9EE6-2053EE3454FC}" type="slidenum">
              <a:rPr lang="en-US" altLang="nb-NO"/>
              <a:pPr>
                <a:defRPr/>
              </a:pPr>
              <a:t>‹nr.›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42477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924343" y="1463845"/>
            <a:ext cx="4318280" cy="312170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61033" y="1463845"/>
            <a:ext cx="12556883" cy="312170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3A717-ED82-7BAD-1429-59FBCF7B1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CE89B-9CB6-403F-A7DF-573A6989B103}" type="datetimeFigureOut">
              <a:rPr lang="en-US"/>
              <a:pPr>
                <a:defRPr/>
              </a:pPr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C197B-74FB-3D3E-CD7E-FC1002CA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F57B4-34DB-3C42-EFF5-01EDE218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48977-A949-46C4-8FE0-7CBC1A3251CE}" type="slidenum">
              <a:rPr lang="en-US" altLang="nb-NO"/>
              <a:pPr>
                <a:defRPr/>
              </a:pPr>
              <a:t>‹nr.›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4565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E338E-1A80-72D2-2A7B-2EED2435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866C3-CB13-4470-85BD-0F5B181396FC}" type="datetimeFigureOut">
              <a:rPr lang="en-US"/>
              <a:pPr>
                <a:defRPr/>
              </a:pPr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92F5C-4DD8-A1A5-CA38-393BC1061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9ACDD-179A-54C7-1919-98EF4633D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6D29E-C777-4327-9541-7162E4C7084D}" type="slidenum">
              <a:rPr lang="en-US" altLang="nb-NO"/>
              <a:pPr>
                <a:defRPr/>
              </a:pPr>
              <a:t>‹nr.›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69957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294" y="8814823"/>
            <a:ext cx="20727750" cy="2724466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294" y="5814101"/>
            <a:ext cx="20727750" cy="300072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3377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6675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01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3350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1688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0026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836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6701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BEBC9-1229-8C33-D2C4-E4A70410C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231ED-2164-46B4-BCF5-572AAF7A0170}" type="datetimeFigureOut">
              <a:rPr lang="en-US"/>
              <a:pPr>
                <a:defRPr/>
              </a:pPr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35BAF-1993-3368-F993-07B558778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3BD46-47B7-AE2A-B2DB-046F964A6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1C1C1-F1E9-4508-82CD-BC63C9DDB6AE}" type="slidenum">
              <a:rPr lang="en-US" altLang="nb-NO"/>
              <a:pPr>
                <a:defRPr/>
              </a:pPr>
              <a:t>‹nr.›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24673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1034" y="8535391"/>
            <a:ext cx="8437582" cy="2414549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05040" y="8535391"/>
            <a:ext cx="8437585" cy="2414549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7A4B35-EA74-5E49-D24C-021C2007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A1D7A-52A4-46A6-88AE-A798AC98917F}" type="datetimeFigureOut">
              <a:rPr lang="en-US"/>
              <a:pPr>
                <a:defRPr/>
              </a:pPr>
              <a:t>6/30/2025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78558E-32D0-9610-74D6-8D2B76D0F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9A90D3-5A20-C534-5E34-A9AD993FC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B76D7-35ED-4011-AB4C-5794484E575A}" type="slidenum">
              <a:rPr lang="en-US" altLang="nb-NO"/>
              <a:pPr>
                <a:defRPr/>
              </a:pPr>
              <a:t>‹nr.›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6813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40"/>
            <a:ext cx="21947030" cy="228626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80" y="3070582"/>
            <a:ext cx="10774537" cy="1279672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3377" indent="0">
              <a:buNone/>
              <a:defRPr sz="3000" b="1"/>
            </a:lvl2pPr>
            <a:lvl3pPr marL="1366754" indent="0">
              <a:buNone/>
              <a:defRPr sz="2700" b="1"/>
            </a:lvl3pPr>
            <a:lvl4pPr marL="2050131" indent="0">
              <a:buNone/>
              <a:defRPr sz="2400" b="1"/>
            </a:lvl4pPr>
            <a:lvl5pPr marL="2733507" indent="0">
              <a:buNone/>
              <a:defRPr sz="2400" b="1"/>
            </a:lvl5pPr>
            <a:lvl6pPr marL="3416884" indent="0">
              <a:buNone/>
              <a:defRPr sz="2400" b="1"/>
            </a:lvl6pPr>
            <a:lvl7pPr marL="4100261" indent="0">
              <a:buNone/>
              <a:defRPr sz="2400" b="1"/>
            </a:lvl7pPr>
            <a:lvl8pPr marL="4783638" indent="0">
              <a:buNone/>
              <a:defRPr sz="2400" b="1"/>
            </a:lvl8pPr>
            <a:lvl9pPr marL="546701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80" y="4350254"/>
            <a:ext cx="10774537" cy="790349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539" y="3070582"/>
            <a:ext cx="10778769" cy="1279672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3377" indent="0">
              <a:buNone/>
              <a:defRPr sz="3000" b="1"/>
            </a:lvl2pPr>
            <a:lvl3pPr marL="1366754" indent="0">
              <a:buNone/>
              <a:defRPr sz="2700" b="1"/>
            </a:lvl3pPr>
            <a:lvl4pPr marL="2050131" indent="0">
              <a:buNone/>
              <a:defRPr sz="2400" b="1"/>
            </a:lvl4pPr>
            <a:lvl5pPr marL="2733507" indent="0">
              <a:buNone/>
              <a:defRPr sz="2400" b="1"/>
            </a:lvl5pPr>
            <a:lvl6pPr marL="3416884" indent="0">
              <a:buNone/>
              <a:defRPr sz="2400" b="1"/>
            </a:lvl6pPr>
            <a:lvl7pPr marL="4100261" indent="0">
              <a:buNone/>
              <a:defRPr sz="2400" b="1"/>
            </a:lvl7pPr>
            <a:lvl8pPr marL="4783638" indent="0">
              <a:buNone/>
              <a:defRPr sz="2400" b="1"/>
            </a:lvl8pPr>
            <a:lvl9pPr marL="546701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539" y="4350254"/>
            <a:ext cx="10778769" cy="790349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0D472A8-E7FD-E626-7A3D-3292631A3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7816C-2924-4DDA-8375-FDFCB688F8B4}" type="datetimeFigureOut">
              <a:rPr lang="en-US"/>
              <a:pPr>
                <a:defRPr/>
              </a:pPr>
              <a:t>6/30/2025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F48A2B8-EA47-B686-D9AF-3E2999F15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471C28-15BD-6974-CA40-19E535108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39288-946A-4900-AC4D-0A95520F77B3}" type="slidenum">
              <a:rPr lang="en-US" altLang="nb-NO"/>
              <a:pPr>
                <a:defRPr/>
              </a:pPr>
              <a:t>‹nr.›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455685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C2CE452-C0CC-EE7D-13BF-AC6017D39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A6DF2-3E99-4EA1-85A2-BCC7DF037EDE}" type="datetimeFigureOut">
              <a:rPr lang="en-US"/>
              <a:pPr>
                <a:defRPr/>
              </a:pPr>
              <a:t>6/30/2025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731C1F-9301-6386-9578-A32F04AD5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C91F8B-0464-5C6C-D629-398160D48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168EC-372D-4FDF-BC21-1109421A9A87}" type="slidenum">
              <a:rPr lang="en-US" altLang="nb-NO"/>
              <a:pPr>
                <a:defRPr/>
              </a:pPr>
              <a:t>‹nr.›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15197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124B992-82D3-A092-8E8E-6013BC19F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ACF47-F32D-4BF9-898D-A7EA121C45CE}" type="datetimeFigureOut">
              <a:rPr lang="en-US"/>
              <a:pPr>
                <a:defRPr/>
              </a:pPr>
              <a:t>6/30/2025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5E6D3D-18BA-93A0-25A1-8E99B0BA6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2B17DE-A974-9AD0-B046-CF7DC4D54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36F12-6866-43B0-A702-49760C194E78}" type="slidenum">
              <a:rPr lang="en-US" altLang="nb-NO"/>
              <a:pPr>
                <a:defRPr/>
              </a:pPr>
              <a:t>‹nr.›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30750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3" y="546163"/>
            <a:ext cx="8022688" cy="2324370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091" y="546165"/>
            <a:ext cx="13632221" cy="11707582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83" y="2870534"/>
            <a:ext cx="8022688" cy="9383212"/>
          </a:xfrm>
        </p:spPr>
        <p:txBody>
          <a:bodyPr/>
          <a:lstStyle>
            <a:lvl1pPr marL="0" indent="0">
              <a:buNone/>
              <a:defRPr sz="2100"/>
            </a:lvl1pPr>
            <a:lvl2pPr marL="683377" indent="0">
              <a:buNone/>
              <a:defRPr sz="1800"/>
            </a:lvl2pPr>
            <a:lvl3pPr marL="1366754" indent="0">
              <a:buNone/>
              <a:defRPr sz="1500"/>
            </a:lvl3pPr>
            <a:lvl4pPr marL="2050131" indent="0">
              <a:buNone/>
              <a:defRPr sz="1300"/>
            </a:lvl4pPr>
            <a:lvl5pPr marL="2733507" indent="0">
              <a:buNone/>
              <a:defRPr sz="1300"/>
            </a:lvl5pPr>
            <a:lvl6pPr marL="3416884" indent="0">
              <a:buNone/>
              <a:defRPr sz="1300"/>
            </a:lvl6pPr>
            <a:lvl7pPr marL="4100261" indent="0">
              <a:buNone/>
              <a:defRPr sz="1300"/>
            </a:lvl7pPr>
            <a:lvl8pPr marL="4783638" indent="0">
              <a:buNone/>
              <a:defRPr sz="1300"/>
            </a:lvl8pPr>
            <a:lvl9pPr marL="546701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A3533D3-782B-1152-4FF5-F9E70B11F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4D30F-AFBA-4706-8202-EE91DDC97D09}" type="datetimeFigureOut">
              <a:rPr lang="en-US"/>
              <a:pPr>
                <a:defRPr/>
              </a:pPr>
              <a:t>6/30/2025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D7481F-D01E-3BB1-DAA9-152759FB0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CA7270-58C8-4C48-0AD1-895A096F3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12EDB-2DA5-4FAB-A404-06649A3C5399}" type="slidenum">
              <a:rPr lang="en-US" altLang="nb-NO"/>
              <a:pPr>
                <a:defRPr/>
              </a:pPr>
              <a:t>‹nr.›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13825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747" y="9602313"/>
            <a:ext cx="14631353" cy="11336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747" y="1225692"/>
            <a:ext cx="14631353" cy="8230553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3377" indent="0">
              <a:buNone/>
              <a:defRPr sz="4200"/>
            </a:lvl2pPr>
            <a:lvl3pPr marL="1366754" indent="0">
              <a:buNone/>
              <a:defRPr sz="3600"/>
            </a:lvl3pPr>
            <a:lvl4pPr marL="2050131" indent="0">
              <a:buNone/>
              <a:defRPr sz="3000"/>
            </a:lvl4pPr>
            <a:lvl5pPr marL="2733507" indent="0">
              <a:buNone/>
              <a:defRPr sz="3000"/>
            </a:lvl5pPr>
            <a:lvl6pPr marL="3416884" indent="0">
              <a:buNone/>
              <a:defRPr sz="3000"/>
            </a:lvl6pPr>
            <a:lvl7pPr marL="4100261" indent="0">
              <a:buNone/>
              <a:defRPr sz="3000"/>
            </a:lvl7pPr>
            <a:lvl8pPr marL="4783638" indent="0">
              <a:buNone/>
              <a:defRPr sz="3000"/>
            </a:lvl8pPr>
            <a:lvl9pPr marL="5467015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747" y="10735920"/>
            <a:ext cx="14631353" cy="1609910"/>
          </a:xfrm>
        </p:spPr>
        <p:txBody>
          <a:bodyPr/>
          <a:lstStyle>
            <a:lvl1pPr marL="0" indent="0">
              <a:buNone/>
              <a:defRPr sz="2100"/>
            </a:lvl1pPr>
            <a:lvl2pPr marL="683377" indent="0">
              <a:buNone/>
              <a:defRPr sz="1800"/>
            </a:lvl2pPr>
            <a:lvl3pPr marL="1366754" indent="0">
              <a:buNone/>
              <a:defRPr sz="1500"/>
            </a:lvl3pPr>
            <a:lvl4pPr marL="2050131" indent="0">
              <a:buNone/>
              <a:defRPr sz="1300"/>
            </a:lvl4pPr>
            <a:lvl5pPr marL="2733507" indent="0">
              <a:buNone/>
              <a:defRPr sz="1300"/>
            </a:lvl5pPr>
            <a:lvl6pPr marL="3416884" indent="0">
              <a:buNone/>
              <a:defRPr sz="1300"/>
            </a:lvl6pPr>
            <a:lvl7pPr marL="4100261" indent="0">
              <a:buNone/>
              <a:defRPr sz="1300"/>
            </a:lvl7pPr>
            <a:lvl8pPr marL="4783638" indent="0">
              <a:buNone/>
              <a:defRPr sz="1300"/>
            </a:lvl8pPr>
            <a:lvl9pPr marL="546701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2AB3F8E-70C5-E547-12D0-189A34E71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2660C-FD62-42F0-BE97-417F27FEB99F}" type="datetimeFigureOut">
              <a:rPr lang="en-US"/>
              <a:pPr>
                <a:defRPr/>
              </a:pPr>
              <a:t>6/30/2025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F6D88F-D690-F93D-F717-8C04C7D3A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38EBC2E-F035-F1D8-EF90-2F5119E14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911C4-65CE-4874-9A69-2819867DFEC0}" type="slidenum">
              <a:rPr lang="en-US" altLang="nb-NO"/>
              <a:pPr>
                <a:defRPr/>
              </a:pPr>
              <a:t>‹nr.›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90163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0E5A425-8356-DF60-A78F-BF1C69DBAA1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19200" y="549275"/>
            <a:ext cx="219471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6675" tIns="68338" rIns="136675" bIns="683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3951087-C5FD-5AAF-7BE8-F352C06972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200" y="3200400"/>
            <a:ext cx="21947188" cy="905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6675" tIns="68338" rIns="136675" bIns="683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8112E-3B3C-C98D-D484-25088BF02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19200" y="12714288"/>
            <a:ext cx="5689600" cy="730250"/>
          </a:xfrm>
          <a:prstGeom prst="rect">
            <a:avLst/>
          </a:prstGeom>
        </p:spPr>
        <p:txBody>
          <a:bodyPr vert="horz" lIns="136675" tIns="68338" rIns="136675" bIns="68338" rtlCol="0" anchor="ctr"/>
          <a:lstStyle>
            <a:lvl1pPr algn="l" defTabSz="1366754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B6A9DA-DAFE-48B2-A6A2-C36F19B7002C}" type="datetimeFigureOut">
              <a:rPr lang="en-US"/>
              <a:pPr>
                <a:defRPr/>
              </a:pPr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B064B-89B6-3229-D62F-EA8A44B41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31200" y="12714288"/>
            <a:ext cx="7723188" cy="730250"/>
          </a:xfrm>
          <a:prstGeom prst="rect">
            <a:avLst/>
          </a:prstGeom>
        </p:spPr>
        <p:txBody>
          <a:bodyPr vert="horz" lIns="136675" tIns="68338" rIns="136675" bIns="68338" rtlCol="0" anchor="ctr"/>
          <a:lstStyle>
            <a:lvl1pPr algn="ctr" defTabSz="1366754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356EB-2681-3AE5-4A55-8D74F9CAB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476788" y="12714288"/>
            <a:ext cx="5689600" cy="730250"/>
          </a:xfrm>
          <a:prstGeom prst="rect">
            <a:avLst/>
          </a:prstGeom>
        </p:spPr>
        <p:txBody>
          <a:bodyPr vert="horz" wrap="square" lIns="136675" tIns="68338" rIns="136675" bIns="683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CD0AB2A-2200-4CFE-A50C-AEA44F355E01}" type="slidenum">
              <a:rPr lang="en-US" altLang="nb-NO"/>
              <a:pPr>
                <a:defRPr/>
              </a:pPr>
              <a:t>‹nr.›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65250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365250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defTabSz="1365250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defTabSz="1365250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defTabSz="1365250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457200" algn="ctr" defTabSz="1365250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914400" algn="ctr" defTabSz="1365250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1371600" algn="ctr" defTabSz="1365250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1828800" algn="ctr" defTabSz="1365250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1175" indent="-511175" algn="l" defTabSz="13652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09663" indent="-427038" algn="l" defTabSz="13652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08150" indent="-341313" algn="l" defTabSz="13652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90775" indent="-341313" algn="l" defTabSz="13652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74988" indent="-341313" algn="l" defTabSz="13652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58573" indent="-341688" algn="l" defTabSz="13667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41949" indent="-341688" algn="l" defTabSz="13667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25326" indent="-341688" algn="l" defTabSz="13667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08703" indent="-341688" algn="l" defTabSz="13667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67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3377" algn="l" defTabSz="13667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6754" algn="l" defTabSz="13667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0131" algn="l" defTabSz="13667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3507" algn="l" defTabSz="13667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16884" algn="l" defTabSz="13667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00261" algn="l" defTabSz="13667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83638" algn="l" defTabSz="13667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67015" algn="l" defTabSz="13667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5587" cy="13717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752360" y="-507398"/>
            <a:ext cx="3655512" cy="2754296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783398" y="844389"/>
            <a:ext cx="1290820" cy="129088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0088271" y="1310431"/>
            <a:ext cx="1375034" cy="1375103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8714504" y="0"/>
            <a:ext cx="5671083" cy="2962016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953726" y="12232417"/>
            <a:ext cx="2989221" cy="148517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 descr="Et billede, der indeholder tekst, håndskrift, tegning, Børnekunst&#10;&#10;AI-genereret indhold kan være ukorrekt.">
            <a:extLst>
              <a:ext uri="{FF2B5EF4-FFF2-40B4-BE49-F238E27FC236}">
                <a16:creationId xmlns:a16="http://schemas.microsoft.com/office/drawing/2014/main" id="{5BA91DFF-E407-A597-A9EE-EAF6EBB67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083" y="1287082"/>
            <a:ext cx="11143420" cy="11143420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09150" y="12907779"/>
            <a:ext cx="1629912" cy="809808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2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606AF-41DE-9FC5-05F3-1B9C48704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1F3B0-8B8A-F242-BE97-19C0955D2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39E055-D36B-6B02-D1B9-B4ADC8505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8" y="-1"/>
            <a:ext cx="24386206" cy="1371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7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>
            <a:extLst>
              <a:ext uri="{FF2B5EF4-FFF2-40B4-BE49-F238E27FC236}">
                <a16:creationId xmlns:a16="http://schemas.microsoft.com/office/drawing/2014/main" id="{B15BC2C9-0885-C5ED-A013-483A93FA4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90350" cy="137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7" descr="Nyhet label.png">
            <a:extLst>
              <a:ext uri="{FF2B5EF4-FFF2-40B4-BE49-F238E27FC236}">
                <a16:creationId xmlns:a16="http://schemas.microsoft.com/office/drawing/2014/main" id="{AF6E26C2-A631-E173-CCD0-5BEE10145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0788" y="687388"/>
            <a:ext cx="25146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Bilde 20">
            <a:extLst>
              <a:ext uri="{FF2B5EF4-FFF2-40B4-BE49-F238E27FC236}">
                <a16:creationId xmlns:a16="http://schemas.microsoft.com/office/drawing/2014/main" id="{3FFBE52F-F87A-488C-29F8-9F690887B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7434263"/>
            <a:ext cx="16275050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kstSylinder 15">
            <a:extLst>
              <a:ext uri="{FF2B5EF4-FFF2-40B4-BE49-F238E27FC236}">
                <a16:creationId xmlns:a16="http://schemas.microsoft.com/office/drawing/2014/main" id="{75B27A16-2F0D-BB10-420C-1609B6E80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275" y="1220788"/>
            <a:ext cx="11466513" cy="1085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652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652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652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652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nb-NO" altLang="en-US" sz="60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Aslaug og Chris Duwe  </a:t>
            </a:r>
            <a:endParaRPr lang="ro-RO" altLang="en-US" sz="6000" b="1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r>
              <a:rPr lang="nb-NO" altLang="en-US" sz="13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Øystein på smulejakt</a:t>
            </a:r>
          </a:p>
          <a:p>
            <a:pPr>
              <a:buFont typeface="Arial" panose="020B0604020202020204" pitchFamily="34" charset="0"/>
              <a:buNone/>
            </a:pPr>
            <a:br>
              <a:rPr lang="nb-NO" altLang="en-US" sz="80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nb-NO" altLang="en-US" sz="80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Hva verdens begynnelse forteller oss om Gud</a:t>
            </a:r>
          </a:p>
        </p:txBody>
      </p:sp>
      <p:pic>
        <p:nvPicPr>
          <p:cNvPr id="8196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550702B1-4F71-E305-0C95-FB90225FC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188" y="893763"/>
            <a:ext cx="10134600" cy="766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 descr="Nyhet label.png">
            <a:extLst>
              <a:ext uri="{FF2B5EF4-FFF2-40B4-BE49-F238E27FC236}">
                <a16:creationId xmlns:a16="http://schemas.microsoft.com/office/drawing/2014/main" id="{F2221678-49A4-7D5F-D5E6-0398412EE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888" y="6834188"/>
            <a:ext cx="2514600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8" name="Group 2">
            <a:extLst>
              <a:ext uri="{FF2B5EF4-FFF2-40B4-BE49-F238E27FC236}">
                <a16:creationId xmlns:a16="http://schemas.microsoft.com/office/drawing/2014/main" id="{FA4AA614-34DB-018D-0A4E-D7E18E4D5D1A}"/>
              </a:ext>
            </a:extLst>
          </p:cNvPr>
          <p:cNvGrpSpPr>
            <a:grpSpLocks/>
          </p:cNvGrpSpPr>
          <p:nvPr/>
        </p:nvGrpSpPr>
        <p:grpSpPr bwMode="auto">
          <a:xfrm>
            <a:off x="1588" y="12877800"/>
            <a:ext cx="24385587" cy="839788"/>
            <a:chOff x="16828" y="12878594"/>
            <a:chExt cx="24385588" cy="83899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F973002-441C-483A-8972-A33640933C51}"/>
                </a:ext>
              </a:extLst>
            </p:cNvPr>
            <p:cNvSpPr/>
            <p:nvPr/>
          </p:nvSpPr>
          <p:spPr>
            <a:xfrm>
              <a:off x="9084628" y="12878594"/>
              <a:ext cx="6248400" cy="838994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E48EF67A-5494-8ED9-E3BA-160DBC05E2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28" y="12932518"/>
              <a:ext cx="24385588" cy="707356"/>
            </a:xfrm>
            <a:prstGeom prst="rect">
              <a:avLst/>
            </a:prstGeom>
            <a:noFill/>
            <a:ln>
              <a:noFill/>
            </a:ln>
          </p:spPr>
          <p:txBody>
            <a:bodyPr lIns="91433" tIns="45717" rIns="91433" bIns="45717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4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3652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3652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3652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3652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4000" b="1" spc="300" dirty="0">
                  <a:solidFill>
                    <a:schemeClr val="bg1"/>
                  </a:solidFill>
                  <a:latin typeface="Arial" panose="020B0604020202020204" pitchFamily="34" charset="0"/>
                </a:rPr>
                <a:t>www.proklamedia.no</a:t>
              </a:r>
              <a:endParaRPr lang="nb-NO" altLang="en-US" sz="1400" b="1" spc="3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Bilde 20">
            <a:extLst>
              <a:ext uri="{FF2B5EF4-FFF2-40B4-BE49-F238E27FC236}">
                <a16:creationId xmlns:a16="http://schemas.microsoft.com/office/drawing/2014/main" id="{C3076150-626F-027A-41C7-F13233A3E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6826250"/>
            <a:ext cx="16275050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kstSylinder 15">
            <a:extLst>
              <a:ext uri="{FF2B5EF4-FFF2-40B4-BE49-F238E27FC236}">
                <a16:creationId xmlns:a16="http://schemas.microsoft.com/office/drawing/2014/main" id="{25C47E55-7C5B-D770-2221-259F51C66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275" y="1220788"/>
            <a:ext cx="15352713" cy="866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652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652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652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652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nb-NO" altLang="nb-NO" sz="60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Chris Duwe og Alexis Lundh  </a:t>
            </a:r>
            <a:endParaRPr lang="ro-RO" altLang="nb-NO" sz="6000" b="1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r>
              <a:rPr lang="nb-NO" altLang="nb-NO" sz="13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Klikk her,  Thomas!</a:t>
            </a:r>
          </a:p>
          <a:p>
            <a:pPr>
              <a:buFont typeface="Arial" panose="020B0604020202020204" pitchFamily="34" charset="0"/>
              <a:buNone/>
            </a:pPr>
            <a:r>
              <a:rPr lang="nb-NO" altLang="nb-NO" sz="80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Hvordan hjelpe barn i møte med pornografi på nettet </a:t>
            </a:r>
          </a:p>
        </p:txBody>
      </p:sp>
      <p:pic>
        <p:nvPicPr>
          <p:cNvPr id="9220" name="Picture 8" descr="Klikk her, Thomas! 3D 4.png">
            <a:extLst>
              <a:ext uri="{FF2B5EF4-FFF2-40B4-BE49-F238E27FC236}">
                <a16:creationId xmlns:a16="http://schemas.microsoft.com/office/drawing/2014/main" id="{C62B7C2E-8809-4A5C-94AF-494A30E3B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588" y="379413"/>
            <a:ext cx="19431000" cy="12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1" name="Group 2">
            <a:extLst>
              <a:ext uri="{FF2B5EF4-FFF2-40B4-BE49-F238E27FC236}">
                <a16:creationId xmlns:a16="http://schemas.microsoft.com/office/drawing/2014/main" id="{55E3A319-D236-2ADF-9E2F-8641CE6E3DAA}"/>
              </a:ext>
            </a:extLst>
          </p:cNvPr>
          <p:cNvGrpSpPr>
            <a:grpSpLocks/>
          </p:cNvGrpSpPr>
          <p:nvPr/>
        </p:nvGrpSpPr>
        <p:grpSpPr bwMode="auto">
          <a:xfrm>
            <a:off x="1588" y="12877800"/>
            <a:ext cx="24385587" cy="839788"/>
            <a:chOff x="16828" y="12878594"/>
            <a:chExt cx="24385588" cy="83899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BB3B76-F315-0C9A-A9A1-250CC87BF815}"/>
                </a:ext>
              </a:extLst>
            </p:cNvPr>
            <p:cNvSpPr/>
            <p:nvPr/>
          </p:nvSpPr>
          <p:spPr>
            <a:xfrm>
              <a:off x="9084628" y="12878594"/>
              <a:ext cx="6248400" cy="838994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10C35A7F-D079-6640-6E3D-2C431C13BA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28" y="12932518"/>
              <a:ext cx="24385588" cy="707356"/>
            </a:xfrm>
            <a:prstGeom prst="rect">
              <a:avLst/>
            </a:prstGeom>
            <a:noFill/>
            <a:ln>
              <a:noFill/>
            </a:ln>
          </p:spPr>
          <p:txBody>
            <a:bodyPr lIns="91433" tIns="45717" rIns="91433" bIns="45717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4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3652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3652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3652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3652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4000" b="1" spc="300" dirty="0">
                  <a:solidFill>
                    <a:schemeClr val="bg1"/>
                  </a:solidFill>
                  <a:latin typeface="Arial" panose="020B0604020202020204" pitchFamily="34" charset="0"/>
                </a:rPr>
                <a:t>www.proklamedia.no</a:t>
              </a:r>
              <a:endParaRPr lang="nb-NO" altLang="en-US" sz="1400" b="1" spc="3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Bilde 20">
            <a:extLst>
              <a:ext uri="{FF2B5EF4-FFF2-40B4-BE49-F238E27FC236}">
                <a16:creationId xmlns:a16="http://schemas.microsoft.com/office/drawing/2014/main" id="{F94C16A9-B74B-FAA9-E2E8-A355B584A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7227888"/>
            <a:ext cx="162750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3" name="Group 2">
            <a:extLst>
              <a:ext uri="{FF2B5EF4-FFF2-40B4-BE49-F238E27FC236}">
                <a16:creationId xmlns:a16="http://schemas.microsoft.com/office/drawing/2014/main" id="{79142544-3361-0888-E0F1-A3600657EA73}"/>
              </a:ext>
            </a:extLst>
          </p:cNvPr>
          <p:cNvGrpSpPr>
            <a:grpSpLocks/>
          </p:cNvGrpSpPr>
          <p:nvPr/>
        </p:nvGrpSpPr>
        <p:grpSpPr bwMode="auto">
          <a:xfrm>
            <a:off x="1588" y="12877800"/>
            <a:ext cx="24385587" cy="839788"/>
            <a:chOff x="16828" y="12878594"/>
            <a:chExt cx="24385588" cy="83899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859C4F0-364D-E7FF-3407-CA4A8F8C68D8}"/>
                </a:ext>
              </a:extLst>
            </p:cNvPr>
            <p:cNvSpPr/>
            <p:nvPr/>
          </p:nvSpPr>
          <p:spPr>
            <a:xfrm>
              <a:off x="9084628" y="12878594"/>
              <a:ext cx="6248400" cy="838994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4102" name="TextBox 10">
              <a:extLst>
                <a:ext uri="{FF2B5EF4-FFF2-40B4-BE49-F238E27FC236}">
                  <a16:creationId xmlns:a16="http://schemas.microsoft.com/office/drawing/2014/main" id="{08686E82-DDD9-D718-A63E-81BBFF6CED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28" y="12932518"/>
              <a:ext cx="24385588" cy="707356"/>
            </a:xfrm>
            <a:prstGeom prst="rect">
              <a:avLst/>
            </a:prstGeom>
            <a:noFill/>
            <a:ln>
              <a:noFill/>
            </a:ln>
          </p:spPr>
          <p:txBody>
            <a:bodyPr lIns="91433" tIns="45717" rIns="91433" bIns="45717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4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3652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3652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3652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3652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4000" b="1" spc="300" dirty="0">
                  <a:solidFill>
                    <a:schemeClr val="bg1"/>
                  </a:solidFill>
                  <a:latin typeface="Arial" panose="020B0604020202020204" pitchFamily="34" charset="0"/>
                </a:rPr>
                <a:t>www.proklamedia.no</a:t>
              </a:r>
              <a:endParaRPr lang="nb-NO" altLang="en-US" sz="1400" b="1" spc="3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024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B8B13D2-13BF-8806-B1B1-9059885EE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10001" r="20000"/>
          <a:stretch>
            <a:fillRect/>
          </a:stretch>
        </p:blipFill>
        <p:spPr bwMode="auto">
          <a:xfrm>
            <a:off x="173038" y="1449388"/>
            <a:ext cx="10591800" cy="1121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A book cover of a couple of people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B44636AA-C30B-1F42-E6DD-20F8063EA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225" y="404813"/>
            <a:ext cx="12525375" cy="1252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20">
            <a:extLst>
              <a:ext uri="{FF2B5EF4-FFF2-40B4-BE49-F238E27FC236}">
                <a16:creationId xmlns:a16="http://schemas.microsoft.com/office/drawing/2014/main" id="{3E0C8228-DD97-50EC-AB77-933E3F073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12063"/>
            <a:ext cx="2438558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F0283643-7C83-3861-5C58-C0ECF2558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41875"/>
            <a:ext cx="243855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652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652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652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652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altLang="en-US" sz="16600" i="1">
                <a:solidFill>
                  <a:schemeClr val="bg1"/>
                </a:solidFill>
              </a:rPr>
              <a:t>www.proklamedia.no</a:t>
            </a:r>
            <a:endParaRPr lang="nb-NO" altLang="en-US" sz="2400" i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6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5587" cy="13717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1930701" y="4716"/>
            <a:ext cx="3753551" cy="3532424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474716" y="12068761"/>
            <a:ext cx="1290885" cy="129082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87046" y="11443540"/>
            <a:ext cx="4524225" cy="2274045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 descr="Et billede, der indeholder tekst, plakat, lys, skærmbillede&#10;&#10;AI-genereret indhold kan være ukorrekt.">
            <a:extLst>
              <a:ext uri="{FF2B5EF4-FFF2-40B4-BE49-F238E27FC236}">
                <a16:creationId xmlns:a16="http://schemas.microsoft.com/office/drawing/2014/main" id="{74AC7752-FC52-B8D6-874E-D78512681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31" y="1287082"/>
            <a:ext cx="19810524" cy="111434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44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09E99-94DD-8A26-4835-1F6A573ED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666B1-1BCF-B9D9-A7FE-11DDD718E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C330DA-AFB4-253F-2D70-F417CEDED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7"/>
            <a:ext cx="24386205" cy="1371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2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5C60B-8AB2-6D35-05C6-091C0AB9E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14A47-CAC9-1AD4-C793-47DE535ED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6064F-040B-736B-73FB-103CEE2D2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8" y="0"/>
            <a:ext cx="24386824" cy="1371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7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&#10;&#10;AI-genereret indhold kan være ukorrekt.">
            <a:extLst>
              <a:ext uri="{FF2B5EF4-FFF2-40B4-BE49-F238E27FC236}">
                <a16:creationId xmlns:a16="http://schemas.microsoft.com/office/drawing/2014/main" id="{F9CFE70C-DBD0-F67C-5DB4-27C7830BD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27" y="1287080"/>
            <a:ext cx="19810531" cy="111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7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2FCCFE-ECF0-AF98-556B-8D0A79BE6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5587" cy="13717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752360" y="-507398"/>
            <a:ext cx="3655512" cy="2754296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783398" y="844389"/>
            <a:ext cx="1290820" cy="129088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0088271" y="1310431"/>
            <a:ext cx="1375034" cy="1375103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8714504" y="0"/>
            <a:ext cx="5671083" cy="2962016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953726" y="12232417"/>
            <a:ext cx="2989221" cy="148517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 descr="Et billede, der indeholder tekst, plakat, grafisk design, bog&#10;&#10;AI-genereret indhold kan være ukorrekt.">
            <a:extLst>
              <a:ext uri="{FF2B5EF4-FFF2-40B4-BE49-F238E27FC236}">
                <a16:creationId xmlns:a16="http://schemas.microsoft.com/office/drawing/2014/main" id="{E4ACEE92-408C-6374-9FDE-0831324E9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31" y="1287082"/>
            <a:ext cx="19810524" cy="11143420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09150" y="12907779"/>
            <a:ext cx="1629912" cy="809808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4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080C5-E21F-08D7-5B33-FC3327845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12E15-76D4-8C1F-41E2-C76711C5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50A96C-7B34-D1D8-D97F-2CFBA6133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794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94EB8B-F203-6BA5-E0DE-393A4B7AE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5587" cy="13717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752360" y="-507398"/>
            <a:ext cx="3655512" cy="2754296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783398" y="844389"/>
            <a:ext cx="1290820" cy="129088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0088271" y="1310431"/>
            <a:ext cx="1375034" cy="1375103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8714504" y="0"/>
            <a:ext cx="5671083" cy="2962016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953726" y="12232417"/>
            <a:ext cx="2989221" cy="148517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 descr="Et billede, der indeholder tekst, person, tøj, Ansigt&#10;&#10;AI-genereret indhold kan være ukorrekt.">
            <a:extLst>
              <a:ext uri="{FF2B5EF4-FFF2-40B4-BE49-F238E27FC236}">
                <a16:creationId xmlns:a16="http://schemas.microsoft.com/office/drawing/2014/main" id="{7153B46D-6E6D-613B-0652-937202FFF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31" y="1287082"/>
            <a:ext cx="19810524" cy="11143420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09150" y="12907779"/>
            <a:ext cx="1629912" cy="809808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B4F4-09A9-737E-BE54-2453C2F37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9BE27-6587-A814-A510-0D767E1D0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F1722-432B-6E43-B792-705E9AD0E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8" y="-1"/>
            <a:ext cx="24386206" cy="1371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7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DC7BD5AABE7CB46BD4BD5EFE03FDE36" ma:contentTypeVersion="18" ma:contentTypeDescription="Opret et nyt dokument." ma:contentTypeScope="" ma:versionID="cc2931d0473c239bd6cae2a131f65625">
  <xsd:schema xmlns:xsd="http://www.w3.org/2001/XMLSchema" xmlns:xs="http://www.w3.org/2001/XMLSchema" xmlns:p="http://schemas.microsoft.com/office/2006/metadata/properties" xmlns:ns2="fdf26d41-1533-43f4-be7f-9abf7c1d9722" xmlns:ns3="19d49b53-8c11-42a4-8add-f7ec875a693b" targetNamespace="http://schemas.microsoft.com/office/2006/metadata/properties" ma:root="true" ma:fieldsID="17129f9089a90fa66a09b6e6b3e628da" ns2:_="" ns3:_="">
    <xsd:import namespace="fdf26d41-1533-43f4-be7f-9abf7c1d9722"/>
    <xsd:import namespace="19d49b53-8c11-42a4-8add-f7ec875a69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f26d41-1533-43f4-be7f-9abf7c1d97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b3bb2c0b-b2c3-4a1a-85f9-40f34340f4c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49b53-8c11-42a4-8add-f7ec875a693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9f2ad09-10bd-40eb-9293-3a88d4984150}" ma:internalName="TaxCatchAll" ma:showField="CatchAllData" ma:web="19d49b53-8c11-42a4-8add-f7ec875a69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54CA1E-5798-4AEF-91C0-B7DE9C8053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f26d41-1533-43f4-be7f-9abf7c1d9722"/>
    <ds:schemaRef ds:uri="19d49b53-8c11-42a4-8add-f7ec875a69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DDB9C2-33D0-490E-907E-47EB39C61A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5210</TotalTime>
  <Words>55</Words>
  <Application>Microsoft Office PowerPoint</Application>
  <PresentationFormat>Brugerdefineret</PresentationFormat>
  <Paragraphs>11</Paragraphs>
  <Slides>15</Slides>
  <Notes>1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15</vt:i4>
      </vt:variant>
      <vt:variant>
        <vt:lpstr>Brugerdefinerede slideshow</vt:lpstr>
      </vt:variant>
      <vt:variant>
        <vt:i4>1</vt:i4>
      </vt:variant>
    </vt:vector>
  </HeadingPairs>
  <TitlesOfParts>
    <vt:vector size="19" baseType="lpstr">
      <vt:lpstr>Arial</vt:lpstr>
      <vt:lpstr>Calibri</vt:lpstr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Custom Show 1</vt:lpstr>
    </vt:vector>
  </TitlesOfParts>
  <Company>Proklamedia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Proklamedia</dc:title>
  <dc:creator>Alex Dragoman</dc:creator>
  <cp:lastModifiedBy>Karen og Ole Andersen</cp:lastModifiedBy>
  <cp:revision>244</cp:revision>
  <cp:lastPrinted>2018-10-22T21:08:10Z</cp:lastPrinted>
  <dcterms:created xsi:type="dcterms:W3CDTF">2017-02-04T11:46:23Z</dcterms:created>
  <dcterms:modified xsi:type="dcterms:W3CDTF">2025-06-30T09:56:29Z</dcterms:modified>
</cp:coreProperties>
</file>